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_rels/notesSlide12.xml.rels" ContentType="application/vnd.openxmlformats-package.relationships+xml"/>
  <Override PartName="/ppt/notesSlides/_rels/notesSlide24.xml.rels" ContentType="application/vnd.openxmlformats-package.relationships+xml"/>
  <Override PartName="/ppt/notesSlides/_rels/notesSlide13.xml.rels" ContentType="application/vnd.openxmlformats-package.relationships+xml"/>
  <Override PartName="/ppt/notesSlides/_rels/notesSlide26.xml.rels" ContentType="application/vnd.openxmlformats-package.relationships+xml"/>
  <Override PartName="/ppt/notesSlides/_rels/notesSlide22.xml.rels" ContentType="application/vnd.openxmlformats-package.relationships+xml"/>
  <Override PartName="/ppt/notesSlides/_rels/notesSlide28.xml.rels" ContentType="application/vnd.openxmlformats-package.relationships+xml"/>
  <Override PartName="/ppt/notesSlides/_rels/notesSlide23.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3.xml.rels" ContentType="application/vnd.openxmlformats-package.relationships+xml"/>
  <Override PartName="/ppt/notesSlides/_rels/notesSlide27.xml.rels" ContentType="application/vnd.openxmlformats-package.relationships+xml"/>
  <Override PartName="/ppt/notesSlides/_rels/notesSlide21.xml.rels" ContentType="application/vnd.openxmlformats-package.relationships+xml"/>
  <Override PartName="/ppt/notesSlides/_rels/notesSlide19.xml.rels" ContentType="application/vnd.openxmlformats-package.relationships+xml"/>
  <Override PartName="/ppt/notesSlides/_rels/notesSlide34.xml.rels" ContentType="application/vnd.openxmlformats-package.relationships+xml"/>
  <Override PartName="/ppt/notesSlides/_rels/notesSlide9.xml.rels" ContentType="application/vnd.openxmlformats-package.relationships+xml"/>
  <Override PartName="/ppt/notesSlides/_rels/notesSlide18.xml.rels" ContentType="application/vnd.openxmlformats-package.relationships+xml"/>
  <Override PartName="/ppt/notesSlides/_rels/notesSlide1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6.xml.rels" ContentType="application/vnd.openxmlformats-package.relationships+xml"/>
  <Override PartName="/ppt/notesSlides/_rels/notesSlide7.xml.rels" ContentType="application/vnd.openxmlformats-package.relationships+xml"/>
  <Override PartName="/ppt/notesSlides/_rels/notesSlide31.xml.rels" ContentType="application/vnd.openxmlformats-package.relationships+xml"/>
  <Override PartName="/ppt/notesSlides/_rels/notesSlide6.xml.rels" ContentType="application/vnd.openxmlformats-package.relationships+xml"/>
  <Override PartName="/ppt/notesSlides/_rels/notesSlide15.xml.rels" ContentType="application/vnd.openxmlformats-package.relationships+xml"/>
  <Override PartName="/ppt/notesSlides/notesSlide34.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12.xml" ContentType="application/vnd.openxmlformats-officedocument.presentationml.notesSlide+xml"/>
  <Override PartName="/ppt/notesSlides/notesSlide23.xml" ContentType="application/vnd.openxmlformats-officedocument.presentationml.notesSlide+xml"/>
  <Override PartName="/ppt/notesSlides/notesSlide13.xml" ContentType="application/vnd.openxmlformats-officedocument.presentationml.notesSlide+xml"/>
  <Override PartName="/ppt/_rels/presentation.xml.rels" ContentType="application/vnd.openxmlformats-package.relationships+xml"/>
  <Override PartName="/ppt/slideLayouts/_rels/slideLayout34.xml.rels" ContentType="application/vnd.openxmlformats-package.relationships+xml"/>
  <Override PartName="/ppt/slideLayouts/_rels/slideLayout49.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48.xml.rels" ContentType="application/vnd.openxmlformats-package.relationships+xml"/>
  <Override PartName="/ppt/slideLayouts/_rels/slideLayout9.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23.xml.rels" ContentType="application/vnd.openxmlformats-package.relationships+xml"/>
  <Override PartName="/ppt/slideLayouts/_rels/slideLayout84.xml.rels" ContentType="application/vnd.openxmlformats-package.relationships+xml"/>
  <Override PartName="/ppt/slideLayouts/_rels/slideLayout31.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83.xml.rels" ContentType="application/vnd.openxmlformats-package.relationships+xml"/>
  <Override PartName="/ppt/slideLayouts/_rels/slideLayout79.xml.rels" ContentType="application/vnd.openxmlformats-package.relationships+xml"/>
  <Override PartName="/ppt/slideLayouts/_rels/slideLayout30.xml.rels" ContentType="application/vnd.openxmlformats-package.relationships+xml"/>
  <Override PartName="/ppt/slideLayouts/_rels/slideLayout35.xml.rels" ContentType="application/vnd.openxmlformats-package.relationships+xml"/>
  <Override PartName="/ppt/slideLayouts/_rels/slideLayout57.xml.rels" ContentType="application/vnd.openxmlformats-package.relationships+xml"/>
  <Override PartName="/ppt/slideLayouts/_rels/slideLayout61.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27.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47.xml.rels" ContentType="application/vnd.openxmlformats-package.relationships+xml"/>
  <Override PartName="/ppt/slideLayouts/_rels/slideLayout63.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xml.rels" ContentType="application/vnd.openxmlformats-package.relationships+xml"/>
  <Override PartName="/ppt/slideLayouts/_rels/slideLayout41.xml.rels" ContentType="application/vnd.openxmlformats-package.relationships+xml"/>
  <Override PartName="/ppt/slideLayouts/_rels/slideLayout50.xml.rels" ContentType="application/vnd.openxmlformats-package.relationships+xml"/>
  <Override PartName="/ppt/slideLayouts/_rels/slideLayout4.xml.rels" ContentType="application/vnd.openxmlformats-package.relationships+xml"/>
  <Override PartName="/ppt/slideLayouts/_rels/slideLayout42.xml.rels" ContentType="application/vnd.openxmlformats-package.relationships+xml"/>
  <Override PartName="/ppt/slideLayouts/_rels/slideLayout51.xml.rels" ContentType="application/vnd.openxmlformats-package.relationships+xml"/>
  <Override PartName="/ppt/slideLayouts/_rels/slideLayout5.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55.xml.rels" ContentType="application/vnd.openxmlformats-package.relationships+xml"/>
  <Override PartName="/ppt/slideLayouts/_rels/slideLayout53.xml.rels" ContentType="application/vnd.openxmlformats-package.relationships+xml"/>
  <Override PartName="/ppt/slideLayouts/_rels/slideLayout62.xml.rels" ContentType="application/vnd.openxmlformats-package.relationships+xml"/>
  <Override PartName="/ppt/slideLayouts/_rels/slideLayout46.xml.rels" ContentType="application/vnd.openxmlformats-package.relationships+xml"/>
  <Override PartName="/ppt/slideLayouts/_rels/slideLayout52.xml.rels" ContentType="application/vnd.openxmlformats-package.relationships+xml"/>
  <Override PartName="/ppt/slideLayouts/_rels/slideLayout76.xml.rels" ContentType="application/vnd.openxmlformats-package.relationships+xml"/>
  <Override PartName="/ppt/slideLayouts/_rels/slideLayout38.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6.xml.rels" ContentType="application/vnd.openxmlformats-package.relationships+xml"/>
  <Override PartName="/ppt/slideLayouts/_rels/slideLayout81.xml.rels" ContentType="application/vnd.openxmlformats-package.relationships+xml"/>
  <Override PartName="/ppt/slideLayouts/_rels/slideLayout65.xml.rels" ContentType="application/vnd.openxmlformats-package.relationships+xml"/>
  <Override PartName="/ppt/slideLayouts/_rels/slideLayout74.xml.rels" ContentType="application/vnd.openxmlformats-package.relationships+xml"/>
  <Override PartName="/ppt/slideLayouts/_rels/slideLayout58.xml.rels" ContentType="application/vnd.openxmlformats-package.relationships+xml"/>
  <Override PartName="/ppt/slideLayouts/_rels/slideLayout82.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75.xml.rels" ContentType="application/vnd.openxmlformats-package.relationships+xml"/>
  <Override PartName="/ppt/slideLayouts/_rels/slideLayout80.xml.rels" ContentType="application/vnd.openxmlformats-package.relationships+xml"/>
  <Override PartName="/ppt/slideLayouts/_rels/slideLayout64.xml.rels" ContentType="application/vnd.openxmlformats-package.relationships+xml"/>
  <Override PartName="/ppt/slideLayouts/_rels/slideLayout69.xml.rels" ContentType="application/vnd.openxmlformats-package.relationships+xml"/>
  <Override PartName="/ppt/slideLayouts/_rels/slideLayout73.xml.rels" ContentType="application/vnd.openxmlformats-package.relationships+xml"/>
  <Override PartName="/ppt/slideLayouts/_rels/slideLayout78.xml.rels" ContentType="application/vnd.openxmlformats-package.relationships+xml"/>
  <Override PartName="/ppt/slideLayouts/_rels/slideLayout68.xml.rels" ContentType="application/vnd.openxmlformats-package.relationships+xml"/>
  <Override PartName="/ppt/slideLayouts/_rels/slideLayout72.xml.rels" ContentType="application/vnd.openxmlformats-package.relationships+xml"/>
  <Override PartName="/ppt/slideLayouts/_rels/slideLayout77.xml.rels" ContentType="application/vnd.openxmlformats-package.relationships+xml"/>
  <Override PartName="/ppt/slideLayouts/_rels/slideLayout67.xml.rels" ContentType="application/vnd.openxmlformats-package.relationships+xml"/>
  <Override PartName="/ppt/slideLayouts/_rels/slideLayout71.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25.xml.rels" ContentType="application/vnd.openxmlformats-package.relationships+xml"/>
  <Override PartName="/ppt/slideLayouts/_rels/slideLayout59.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66.xml.rels" ContentType="application/vnd.openxmlformats-package.relationships+xml"/>
  <Override PartName="/ppt/slideLayouts/_rels/slideLayout70.xml.rels" ContentType="application/vnd.openxmlformats-package.relationships+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8.xml" ContentType="application/vnd.openxmlformats-officedocument.presentationml.slideLayout+xml"/>
  <Override PartName="/ppt/slideLayouts/slideLayout45.xml" ContentType="application/vnd.openxmlformats-officedocument.presentationml.slideLayout+xml"/>
  <Override PartName="/ppt/slideLayouts/slideLayout7.xml" ContentType="application/vnd.openxmlformats-officedocument.presentationml.slideLayout+xml"/>
  <Override PartName="/ppt/slideLayouts/slideLayout44.xml" ContentType="application/vnd.openxmlformats-officedocument.presentationml.slideLayout+xml"/>
  <Override PartName="/ppt/slideLayouts/slideLayout6.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42.xml" ContentType="application/vnd.openxmlformats-officedocument.presentationml.slideLayout+xml"/>
  <Override PartName="/ppt/slideLayouts/slideLayout4.xml" ContentType="application/vnd.openxmlformats-officedocument.presentationml.slideLayout+xml"/>
  <Override PartName="/ppt/slideLayouts/slideLayout41.xml" ContentType="application/vnd.openxmlformats-officedocument.presentationml.slideLayout+xml"/>
  <Override PartName="/ppt/slideLayouts/slideLayout3.xml" ContentType="application/vnd.openxmlformats-officedocument.presentationml.slideLayout+xml"/>
  <Override PartName="/ppt/slideLayouts/slideLayout40.xml" ContentType="application/vnd.openxmlformats-officedocument.presentationml.slideLayout+xml"/>
  <Override PartName="/ppt/slideLayouts/slideLayout2.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17.xml" ContentType="application/vnd.openxmlformats-officedocument.presentationml.slideLayout+xml"/>
  <Override PartName="/ppt/slideLayouts/slideLayout82.xml" ContentType="application/vnd.openxmlformats-officedocument.presentationml.slideLayout+xml"/>
  <Override PartName="/ppt/slideLayouts/slideLayout1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28.xml" ContentType="application/vnd.openxmlformats-officedocument.presentationml.slideLayout+xml"/>
  <Override PartName="/ppt/slideLayouts/slideLayout70.xml" ContentType="application/vnd.openxmlformats-officedocument.presentationml.slideLayout+xml"/>
  <Override PartName="/ppt/slideLayouts/slideLayout65.xml" ContentType="application/vnd.openxmlformats-officedocument.presentationml.slideLayout+xml"/>
  <Override PartName="/ppt/slideLayouts/slideLayout29.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16.xml" ContentType="application/vnd.openxmlformats-officedocument.presentationml.slideLayout+xml"/>
  <Override PartName="/ppt/slideLayouts/slideLayout81.xml" ContentType="application/vnd.openxmlformats-officedocument.presentationml.slideLayout+xml"/>
  <Override PartName="/ppt/slideLayouts/slideLayout79.xml" ContentType="application/vnd.openxmlformats-officedocument.presentationml.slideLayout+xml"/>
  <Override PartName="/ppt/slideLayouts/slideLayout67.xml" ContentType="application/vnd.openxmlformats-officedocument.presentationml.slideLayout+xml"/>
  <Override PartName="/ppt/slideLayouts/slideLayout30.xml" ContentType="application/vnd.openxmlformats-officedocument.presentationml.slideLayout+xml"/>
  <Override PartName="/ppt/slideLayouts/slideLayout15.xml" ContentType="application/vnd.openxmlformats-officedocument.presentationml.slideLayout+xml"/>
  <Override PartName="/ppt/slideLayouts/slideLayout80.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69.xml" ContentType="application/vnd.openxmlformats-officedocument.presentationml.slideLayout+xml"/>
  <Override PartName="/ppt/slideLayouts/slideLayout32.xml" ContentType="application/vnd.openxmlformats-officedocument.presentationml.slideLayout+xml"/>
  <Override PartName="/ppt/slideLayouts/slideLayout68.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58.xml" ContentType="application/vnd.openxmlformats-officedocument.presentationml.slideLayout+xml"/>
  <Override PartName="/ppt/slideLayouts/slideLayout20.xml" ContentType="application/vnd.openxmlformats-officedocument.presentationml.slideLayout+xml"/>
  <Override PartName="/ppt/slideLayouts/slideLayout57.xml" ContentType="application/vnd.openxmlformats-officedocument.presentationml.slideLayout+xml"/>
  <Override PartName="/ppt/slideLayouts/slideLayout18.xml" ContentType="application/vnd.openxmlformats-officedocument.presentationml.slideLayout+xml"/>
  <Override PartName="/ppt/slideLayouts/slideLayout83.xml" ContentType="application/vnd.openxmlformats-officedocument.presentationml.slideLayout+xml"/>
  <Override PartName="/ppt/slideLayouts/slideLayout22.xml" ContentType="application/vnd.openxmlformats-officedocument.presentationml.slideLayout+xml"/>
  <Override PartName="/ppt/slideLayouts/slideLayout59.xml" ContentType="application/vnd.openxmlformats-officedocument.presentationml.slideLayout+xml"/>
  <Override PartName="/ppt/slideLayouts/slideLayout19.xml" ContentType="application/vnd.openxmlformats-officedocument.presentationml.slideLayout+xml"/>
  <Override PartName="/ppt/slideLayouts/slideLayout84.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7.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49.xml" ContentType="application/vnd.openxmlformats-officedocument.presentationml.slideLayout+xml"/>
  <Override PartName="/ppt/slideLayouts/slideLayout13.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media/image56.png" ContentType="image/png"/>
  <Override PartName="/ppt/media/image40.jpeg" ContentType="image/jpeg"/>
  <Override PartName="/ppt/media/image55.png" ContentType="image/png"/>
  <Override PartName="/ppt/media/image58.jpeg" ContentType="image/jpeg"/>
  <Override PartName="/ppt/media/image73.png" ContentType="image/png"/>
  <Override PartName="/ppt/media/image53.png" ContentType="image/png"/>
  <Override PartName="/ppt/media/image52.png" ContentType="image/png"/>
  <Override PartName="/ppt/media/image51.png" ContentType="image/png"/>
  <Override PartName="/ppt/media/image50.png" ContentType="image/png"/>
  <Override PartName="/ppt/media/image46.png" ContentType="image/png"/>
  <Override PartName="/ppt/media/image45.png" ContentType="image/png"/>
  <Override PartName="/ppt/media/image43.png" ContentType="image/png"/>
  <Override PartName="/ppt/media/image42.png" ContentType="image/png"/>
  <Override PartName="/ppt/media/image41.png" ContentType="image/png"/>
  <Override PartName="/ppt/media/image44.png" ContentType="image/png"/>
  <Override PartName="/ppt/media/image30.png" ContentType="image/png"/>
  <Override PartName="/ppt/media/image9.png" ContentType="image/png"/>
  <Override PartName="/ppt/media/image86.png" ContentType="image/png"/>
  <Override PartName="/ppt/media/image54.jpeg" ContentType="image/jpeg"/>
  <Override PartName="/ppt/media/image33.png" ContentType="image/png"/>
  <Override PartName="/ppt/media/image13.png" ContentType="image/png"/>
  <Override PartName="/ppt/media/image1.png" ContentType="image/png"/>
  <Override PartName="/ppt/media/image39.jpeg" ContentType="image/jpeg"/>
  <Override PartName="/ppt/media/image5.png" ContentType="image/png"/>
  <Override PartName="/ppt/media/image17.png" ContentType="image/png"/>
  <Override PartName="/ppt/media/image82.png" ContentType="image/png"/>
  <Override PartName="/ppt/media/image38.png" ContentType="image/png"/>
  <Override PartName="/ppt/media/image8.png" ContentType="image/png"/>
  <Override PartName="/ppt/media/image85.png" ContentType="image/png"/>
  <Override PartName="/ppt/media/image49.png" ContentType="image/png"/>
  <Override PartName="/ppt/media/image100.png" ContentType="image/png"/>
  <Override PartName="/ppt/media/image12.png" ContentType="image/png"/>
  <Override PartName="/ppt/media/image109.png" ContentType="image/png"/>
  <Override PartName="/ppt/media/image37.png" ContentType="image/png"/>
  <Override PartName="/ppt/media/image7.png" ContentType="image/png"/>
  <Override PartName="/ppt/media/image19.png" ContentType="image/png"/>
  <Override PartName="/ppt/media/image79.jpeg" ContentType="image/jpeg"/>
  <Override PartName="/ppt/media/image84.png" ContentType="image/png"/>
  <Override PartName="/ppt/media/image48.png" ContentType="image/png"/>
  <Override PartName="/ppt/media/image11.png" ContentType="image/png"/>
  <Override PartName="/ppt/media/image36.png" ContentType="image/png"/>
  <Override PartName="/ppt/media/image6.png" ContentType="image/png"/>
  <Override PartName="/ppt/media/image18.png" ContentType="image/png"/>
  <Override PartName="/ppt/media/image83.png" ContentType="image/png"/>
  <Override PartName="/ppt/media/image29.png" ContentType="image/png"/>
  <Override PartName="/ppt/media/image94.png" ContentType="image/png"/>
  <Override PartName="/ppt/media/image47.png" ContentType="image/png"/>
  <Override PartName="/ppt/media/image10.png" ContentType="image/png"/>
  <Override PartName="/ppt/media/image35.png" ContentType="image/png"/>
  <Override PartName="/ppt/media/image28.png" ContentType="image/png"/>
  <Override PartName="/ppt/media/image93.png" ContentType="image/png"/>
  <Override PartName="/ppt/media/image34.png" ContentType="image/png"/>
  <Override PartName="/ppt/media/image68.png" ContentType="image/png"/>
  <Override PartName="/ppt/media/image31.png" ContentType="image/png"/>
  <Override PartName="/ppt/media/image70.png" ContentType="image/png"/>
  <Override PartName="/ppt/media/image91.jpeg" ContentType="image/jpeg"/>
  <Override PartName="/ppt/media/image69.png" ContentType="image/png"/>
  <Override PartName="/ppt/media/image32.png" ContentType="image/png"/>
  <Override PartName="/ppt/media/image71.png" ContentType="image/png"/>
  <Override PartName="/ppt/media/image72.png" ContentType="image/png"/>
  <Override PartName="/ppt/media/image107.jpeg" ContentType="image/jpeg"/>
  <Override PartName="/ppt/media/image74.png" ContentType="image/png"/>
  <Override PartName="/ppt/media/image78.jpeg" ContentType="image/jpeg"/>
  <Override PartName="/ppt/media/image75.png" ContentType="image/png"/>
  <Override PartName="/ppt/media/image76.png" ContentType="image/png"/>
  <Override PartName="/ppt/media/image77.png" ContentType="image/png"/>
  <Override PartName="/ppt/media/image87.png" ContentType="image/png"/>
  <Override PartName="/ppt/media/image88.png" ContentType="image/png"/>
  <Override PartName="/ppt/media/image95.png" ContentType="image/png"/>
  <Override PartName="/ppt/media/image102.png" ContentType="image/png"/>
  <Override PartName="/ppt/media/image96.png" ContentType="image/png"/>
  <Override PartName="/ppt/media/image103.png" ContentType="image/png"/>
  <Override PartName="/ppt/media/image97.png" ContentType="image/png"/>
  <Override PartName="/ppt/media/image104.png" ContentType="image/png"/>
  <Override PartName="/ppt/media/image90.jpeg" ContentType="image/jpeg"/>
  <Override PartName="/ppt/media/image60.png" ContentType="image/png"/>
  <Override PartName="/ppt/media/image113.png" ContentType="image/png"/>
  <Override PartName="/ppt/media/image101.png" ContentType="image/png"/>
  <Override PartName="/ppt/media/image99.png" ContentType="image/png"/>
  <Override PartName="/ppt/media/image106.png" ContentType="image/png"/>
  <Override PartName="/ppt/media/image62.png" ContentType="image/png"/>
  <Override PartName="/ppt/media/image98.png" ContentType="image/png"/>
  <Override PartName="/ppt/media/image105.png" ContentType="image/png"/>
  <Override PartName="/ppt/media/image61.png" ContentType="image/png"/>
  <Override PartName="/ppt/media/image111.png" ContentType="image/png"/>
  <Override PartName="/ppt/media/image25.png" ContentType="image/png"/>
  <Override PartName="/ppt/media/image112.png" ContentType="image/png"/>
  <Override PartName="/ppt/media/image26.png" ContentType="image/png"/>
  <Override PartName="/ppt/media/image108.jpeg" ContentType="image/jpeg"/>
  <Override PartName="/ppt/media/image67.png" ContentType="image/png"/>
  <Override PartName="/ppt/media/image66.png" ContentType="image/png"/>
  <Override PartName="/ppt/media/image65.png" ContentType="image/png"/>
  <Override PartName="/ppt/media/image64.png" ContentType="image/png"/>
  <Override PartName="/ppt/media/image63.png" ContentType="image/png"/>
  <Override PartName="/ppt/media/image23.png" ContentType="image/png"/>
  <Override PartName="/ppt/media/image22.png" ContentType="image/png"/>
  <Override PartName="/ppt/media/image59.png" ContentType="image/png"/>
  <Override PartName="/ppt/media/image110.png" ContentType="image/png"/>
  <Override PartName="/ppt/media/image24.png" ContentType="image/png"/>
  <Override PartName="/ppt/media/image89.jpeg" ContentType="image/jpeg"/>
  <Override PartName="/ppt/media/image21.png" ContentType="image/png"/>
  <Override PartName="/ppt/media/image20.png" ContentType="image/png"/>
  <Override PartName="/ppt/media/image57.png" ContentType="image/png"/>
  <Override PartName="/ppt/media/image2.png" ContentType="image/png"/>
  <Override PartName="/ppt/media/image14.png" ContentType="image/png"/>
  <Override PartName="/ppt/media/image15.png" ContentType="image/png"/>
  <Override PartName="/ppt/media/image80.png" ContentType="image/png"/>
  <Override PartName="/ppt/media/image3.png" ContentType="image/png"/>
  <Override PartName="/ppt/media/image27.png" ContentType="image/png"/>
  <Override PartName="/ppt/media/image92.png" ContentType="image/png"/>
  <Override PartName="/ppt/media/image4.png" ContentType="image/png"/>
  <Override PartName="/ppt/media/image16.png" ContentType="image/png"/>
  <Override PartName="/ppt/media/image81.png" ContentType="image/png"/>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_rels/slide23.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9.xml.rels" ContentType="application/vnd.openxmlformats-package.relationships+xml"/>
  <Override PartName="/ppt/slides/_rels/slide6.xml.rels" ContentType="application/vnd.openxmlformats-package.relationships+xml"/>
  <Override PartName="/ppt/slides/_rels/slide34.xml.rels" ContentType="application/vnd.openxmlformats-package.relationships+xml"/>
  <Override PartName="/ppt/slides/_rels/slide20.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16.xml.rels" ContentType="application/vnd.openxmlformats-package.relationships+xml"/>
  <Override PartName="/ppt/slides/_rels/slide32.xml.rels" ContentType="application/vnd.openxmlformats-package.relationships+xml"/>
  <Override PartName="/ppt/slides/_rels/slide10.xml.rels" ContentType="application/vnd.openxmlformats-package.relationships+xml"/>
  <Override PartName="/ppt/slides/_rels/slide25.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24.xml.rels" ContentType="application/vnd.openxmlformats-package.relationships+xml"/>
  <Override PartName="/ppt/slides/_rels/slide33.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27.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2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8.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Lst>
  <p:sldSz cx="10274300" cy="6845300"/>
  <p:notesSz cx="7073900" cy="10325100"/>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notesMaster" Target="notesMasters/notesMaster1.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zh-TW" sz="2400" spc="-1" strike="noStrike">
                <a:solidFill>
                  <a:srgbClr val="000000"/>
                </a:solidFill>
                <a:latin typeface="Times New Roman"/>
              </a:rPr>
              <a:t>請按這裡移動投影片</a:t>
            </a:r>
            <a:endParaRPr b="0" lang="en-US" sz="2400" spc="-1" strike="noStrike">
              <a:solidFill>
                <a:srgbClr val="000000"/>
              </a:solidFill>
              <a:latin typeface="Times New Roman"/>
            </a:endParaRPr>
          </a:p>
        </p:txBody>
      </p:sp>
      <p:sp>
        <p:nvSpPr>
          <p:cNvPr id="305"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zh-TW" sz="2000" spc="-1" strike="noStrike">
                <a:latin typeface="Arial"/>
              </a:rPr>
              <a:t>請按這裡編輯備註格式</a:t>
            </a:r>
            <a:endParaRPr b="0" lang="en-US" sz="2000" spc="-1" strike="noStrike">
              <a:latin typeface="Arial"/>
            </a:endParaRPr>
          </a:p>
        </p:txBody>
      </p:sp>
      <p:sp>
        <p:nvSpPr>
          <p:cNvPr id="306"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n-US" sz="1400" spc="-1" strike="noStrike">
                <a:latin typeface="Times New Roman"/>
              </a:rPr>
              <a:t>&lt;頁首&gt;</a:t>
            </a:r>
            <a:endParaRPr b="0" lang="en-US" sz="1400" spc="-1" strike="noStrike">
              <a:latin typeface="Times New Roman"/>
            </a:endParaRPr>
          </a:p>
        </p:txBody>
      </p:sp>
      <p:sp>
        <p:nvSpPr>
          <p:cNvPr id="307" name="PlaceHolder 4"/>
          <p:cNvSpPr>
            <a:spLocks noGrp="1"/>
          </p:cNvSpPr>
          <p:nvPr>
            <p:ph type="dt" idx="15"/>
          </p:nvPr>
        </p:nvSpPr>
        <p:spPr>
          <a:xfrm>
            <a:off x="4278960" y="0"/>
            <a:ext cx="3280680" cy="53424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&lt;日期/時間&gt;</a:t>
            </a:r>
            <a:endParaRPr b="0" lang="en-US" sz="1400" spc="-1" strike="noStrike">
              <a:latin typeface="Times New Roman"/>
            </a:endParaRPr>
          </a:p>
        </p:txBody>
      </p:sp>
      <p:sp>
        <p:nvSpPr>
          <p:cNvPr id="308" name="PlaceHolder 5"/>
          <p:cNvSpPr>
            <a:spLocks noGrp="1"/>
          </p:cNvSpPr>
          <p:nvPr>
            <p:ph type="ftr" idx="16"/>
          </p:nvPr>
        </p:nvSpPr>
        <p:spPr>
          <a:xfrm>
            <a:off x="0" y="10157400"/>
            <a:ext cx="3280680" cy="53424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&lt;頁尾&gt;</a:t>
            </a:r>
            <a:endParaRPr b="0" lang="en-US" sz="1400" spc="-1" strike="noStrike">
              <a:latin typeface="Times New Roman"/>
            </a:endParaRPr>
          </a:p>
        </p:txBody>
      </p:sp>
      <p:sp>
        <p:nvSpPr>
          <p:cNvPr id="309" name="PlaceHolder 6"/>
          <p:cNvSpPr>
            <a:spLocks noGrp="1"/>
          </p:cNvSpPr>
          <p:nvPr>
            <p:ph type="sldNum" idx="17"/>
          </p:nvPr>
        </p:nvSpPr>
        <p:spPr>
          <a:xfrm>
            <a:off x="4278960" y="10157400"/>
            <a:ext cx="3280680" cy="53424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D0E424A0-DDF2-49DD-B497-3E9C0103FCF6}" type="slidenum">
              <a:rPr b="0" lang="en-US" sz="1400" spc="-1" strike="noStrike">
                <a:latin typeface="Times New Roman"/>
              </a:rPr>
              <a:t>&lt;編號&gt;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0" name="PlaceHolder 1"/>
          <p:cNvSpPr>
            <a:spLocks noGrp="1"/>
          </p:cNvSpPr>
          <p:nvPr>
            <p:ph type="sldImg"/>
          </p:nvPr>
        </p:nvSpPr>
        <p:spPr>
          <a:xfrm>
            <a:off x="631800" y="774720"/>
            <a:ext cx="5810040" cy="3871440"/>
          </a:xfrm>
          <a:prstGeom prst="rect">
            <a:avLst/>
          </a:prstGeom>
          <a:ln w="0">
            <a:noFill/>
          </a:ln>
        </p:spPr>
      </p:sp>
      <p:sp>
        <p:nvSpPr>
          <p:cNvPr id="531"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16000" indent="-216000">
              <a:lnSpc>
                <a:spcPct val="100000"/>
              </a:lnSpc>
              <a:buNone/>
            </a:pPr>
            <a:r>
              <a:rPr b="0" lang="en-US" sz="2000" spc="-1" strike="noStrike">
                <a:latin typeface="Arial"/>
                <a:ea typeface="新細明體"/>
              </a:rPr>
              <a:t>The degree to which the research question has been </a:t>
            </a:r>
            <a:r>
              <a:rPr b="1" lang="en-US" sz="2000" spc="-1" strike="noStrike">
                <a:latin typeface="Arial"/>
                <a:ea typeface="新細明體"/>
              </a:rPr>
              <a:t>crystallized or structured</a:t>
            </a:r>
            <a:r>
              <a:rPr b="0" lang="en-US" sz="2000" spc="-1" strike="noStrike">
                <a:latin typeface="Arial"/>
                <a:ea typeface="新細明體"/>
              </a:rPr>
              <a:t> is the first descriptor of research design. There are two options. </a:t>
            </a:r>
            <a:endParaRPr b="0" lang="en-US" sz="2000" spc="-1" strike="noStrike">
              <a:latin typeface="Arial"/>
            </a:endParaRPr>
          </a:p>
          <a:p>
            <a:pPr marL="216000" indent="-216000">
              <a:lnSpc>
                <a:spcPct val="100000"/>
              </a:lnSpc>
              <a:buClr>
                <a:srgbClr val="000000"/>
              </a:buClr>
              <a:buFont typeface="Symbol" charset="2"/>
              <a:buChar char=""/>
            </a:pPr>
            <a:r>
              <a:rPr b="0" lang="en-US" sz="2000" spc="-1" strike="noStrike">
                <a:latin typeface="Arial"/>
                <a:ea typeface="新細明體"/>
              </a:rPr>
              <a:t>Exploratory studies are used when the research question is still fluid or undetermined. The goal of exploration is to develop hypotheses or questions for future research. </a:t>
            </a:r>
            <a:endParaRPr b="0" lang="en-US" sz="2000" spc="-1" strike="noStrike">
              <a:latin typeface="Arial"/>
            </a:endParaRPr>
          </a:p>
          <a:p>
            <a:pPr marL="216000" indent="-216000">
              <a:lnSpc>
                <a:spcPct val="100000"/>
              </a:lnSpc>
              <a:buClr>
                <a:srgbClr val="000000"/>
              </a:buClr>
              <a:buFont typeface="Symbol" charset="2"/>
              <a:buChar char=""/>
            </a:pPr>
            <a:r>
              <a:rPr b="0" lang="en-US" sz="2000" spc="-1" strike="noStrike">
                <a:latin typeface="Arial"/>
                <a:ea typeface="新細明體"/>
              </a:rPr>
              <a:t>Formal studies are used when the research question is fully developed and there are hypotheses to be examined. </a:t>
            </a:r>
            <a:endParaRPr b="0" lang="en-US"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PlaceHolder 1"/>
          <p:cNvSpPr>
            <a:spLocks noGrp="1"/>
          </p:cNvSpPr>
          <p:nvPr>
            <p:ph type="sldImg"/>
          </p:nvPr>
        </p:nvSpPr>
        <p:spPr>
          <a:xfrm>
            <a:off x="631800" y="774720"/>
            <a:ext cx="5810040" cy="3871440"/>
          </a:xfrm>
          <a:prstGeom prst="rect">
            <a:avLst/>
          </a:prstGeom>
          <a:ln w="0">
            <a:noFill/>
          </a:ln>
        </p:spPr>
      </p:sp>
      <p:sp>
        <p:nvSpPr>
          <p:cNvPr id="533"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16000" indent="-216000">
              <a:lnSpc>
                <a:spcPct val="100000"/>
              </a:lnSpc>
              <a:buNone/>
            </a:pPr>
            <a:r>
              <a:rPr b="0" lang="en-US" sz="2000" spc="-1" strike="noStrike">
                <a:latin typeface="Arial"/>
                <a:ea typeface="新細明體"/>
              </a:rPr>
              <a:t>The objectives of exploration may be accomplished with qualitative and quantitative techniques, but exploration relies more heavily on qualitative techniques. Qualitative techniques are non-quantitative data collection used to increase understanding of a topic.  Qualitative refers to the meaning, definition, analogy, model, or metaphor characterizing something, while quantitative assumes the meaning and refers to a measure of it.</a:t>
            </a:r>
            <a:endParaRPr b="0" lang="en-US" sz="2000" spc="-1" strike="noStrike">
              <a:latin typeface="Arial"/>
            </a:endParaRPr>
          </a:p>
          <a:p>
            <a:pPr marL="216000" indent="-216000">
              <a:lnSpc>
                <a:spcPct val="100000"/>
              </a:lnSpc>
              <a:buNone/>
            </a:pPr>
            <a:endParaRPr b="0" lang="en-US" sz="2000" spc="-1" strike="noStrike">
              <a:latin typeface="Arial"/>
            </a:endParaRPr>
          </a:p>
          <a:p>
            <a:pPr marL="216000" indent="-216000">
              <a:lnSpc>
                <a:spcPct val="100000"/>
              </a:lnSpc>
              <a:buNone/>
            </a:pPr>
            <a:r>
              <a:rPr b="0" lang="en-US" sz="2000" spc="-1" strike="noStrike">
                <a:latin typeface="Arial"/>
                <a:ea typeface="新細明體"/>
              </a:rPr>
              <a:t>There are many approaches useful for exploratory investigations of management questions. Several such approaches are listed in the slide. These techniques are expanded upon in </a:t>
            </a:r>
            <a:r>
              <a:rPr b="1" lang="en-US" sz="2000" spc="-1" strike="noStrike">
                <a:latin typeface="Arial"/>
                <a:ea typeface="新細明體"/>
              </a:rPr>
              <a:t>Chapter 8</a:t>
            </a:r>
            <a:r>
              <a:rPr b="0" lang="en-US" sz="2000" spc="-1" strike="noStrike">
                <a:latin typeface="Arial"/>
                <a:ea typeface="新細明體"/>
              </a:rPr>
              <a:t>.</a:t>
            </a:r>
            <a:endParaRPr b="0" lang="en-US"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4" name="PlaceHolder 1"/>
          <p:cNvSpPr>
            <a:spLocks noGrp="1"/>
          </p:cNvSpPr>
          <p:nvPr>
            <p:ph type="sldImg"/>
          </p:nvPr>
        </p:nvSpPr>
        <p:spPr>
          <a:xfrm>
            <a:off x="631800" y="774720"/>
            <a:ext cx="5810040" cy="3871440"/>
          </a:xfrm>
          <a:prstGeom prst="rect">
            <a:avLst/>
          </a:prstGeom>
          <a:ln w="0">
            <a:noFill/>
          </a:ln>
        </p:spPr>
      </p:sp>
      <p:sp>
        <p:nvSpPr>
          <p:cNvPr id="535"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16000" indent="-216000">
              <a:lnSpc>
                <a:spcPct val="100000"/>
              </a:lnSpc>
              <a:buNone/>
            </a:pPr>
            <a:r>
              <a:rPr b="0" lang="en-US" sz="2000" spc="-1" strike="noStrike">
                <a:latin typeface="Arial"/>
                <a:ea typeface="新細明體"/>
              </a:rPr>
              <a:t>An exploratory study is finished when the researchers have achieved the objectives listed in this and the next slide.</a:t>
            </a:r>
            <a:endParaRPr b="0" lang="en-US"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6" name="PlaceHolder 1"/>
          <p:cNvSpPr>
            <a:spLocks noGrp="1"/>
          </p:cNvSpPr>
          <p:nvPr>
            <p:ph type="sldImg"/>
          </p:nvPr>
        </p:nvSpPr>
        <p:spPr>
          <a:xfrm>
            <a:off x="631800" y="774720"/>
            <a:ext cx="5810040" cy="3871440"/>
          </a:xfrm>
          <a:prstGeom prst="rect">
            <a:avLst/>
          </a:prstGeom>
          <a:ln w="0">
            <a:noFill/>
          </a:ln>
        </p:spPr>
      </p:sp>
      <p:sp>
        <p:nvSpPr>
          <p:cNvPr id="537"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16000" indent="-216000">
              <a:lnSpc>
                <a:spcPct val="100000"/>
              </a:lnSpc>
              <a:buNone/>
            </a:pPr>
            <a:r>
              <a:rPr b="0" lang="en-US" sz="2000" spc="-1" strike="noStrike">
                <a:latin typeface="Arial"/>
                <a:ea typeface="新細明體"/>
              </a:rPr>
              <a:t>While there are several types of exploratory techniques possible these are the three techniques with the widest applications for business researchers. </a:t>
            </a:r>
            <a:endParaRPr b="0" lang="en-US" sz="2000" spc="-1" strike="noStrike">
              <a:latin typeface="Arial"/>
            </a:endParaRPr>
          </a:p>
          <a:p>
            <a:pPr marL="216000" indent="-216000">
              <a:lnSpc>
                <a:spcPct val="100000"/>
              </a:lnSpc>
              <a:buClr>
                <a:srgbClr val="000000"/>
              </a:buClr>
              <a:buFont typeface="Symbol" charset="2"/>
              <a:buChar char=""/>
            </a:pPr>
            <a:r>
              <a:rPr b="1" lang="en-US" sz="2000" spc="-1" strike="noStrike">
                <a:latin typeface="Arial"/>
                <a:ea typeface="新細明體"/>
              </a:rPr>
              <a:t>Secondary data analysis</a:t>
            </a:r>
            <a:r>
              <a:rPr b="0" lang="en-US" sz="2000" spc="-1" strike="noStrike">
                <a:latin typeface="Arial"/>
                <a:ea typeface="新細明體"/>
              </a:rPr>
              <a:t> is also called a literature search. Within secondary data exploration, researchers should start first with an organization’s own data archives. The second source of secondary data is published documents prepared by authors outside the sponsor organization. </a:t>
            </a:r>
            <a:endParaRPr b="0" lang="en-US" sz="2000" spc="-1" strike="noStrike">
              <a:latin typeface="Arial"/>
            </a:endParaRPr>
          </a:p>
          <a:p>
            <a:pPr marL="216000" indent="-216000">
              <a:lnSpc>
                <a:spcPct val="100000"/>
              </a:lnSpc>
              <a:buClr>
                <a:srgbClr val="000000"/>
              </a:buClr>
              <a:buFont typeface="Symbol" charset="2"/>
              <a:buChar char=""/>
            </a:pPr>
            <a:r>
              <a:rPr b="1" lang="en-US" sz="2000" spc="-1" strike="noStrike">
                <a:latin typeface="Arial"/>
                <a:ea typeface="新細明體"/>
              </a:rPr>
              <a:t>Experience surveys</a:t>
            </a:r>
            <a:r>
              <a:rPr b="0" lang="en-US" sz="2000" spc="-1" strike="noStrike">
                <a:latin typeface="Arial"/>
                <a:ea typeface="新細明體"/>
              </a:rPr>
              <a:t> are semistructured or unstructured interviews with experts on a topic or a dimension of a topic.</a:t>
            </a:r>
            <a:endParaRPr b="0" lang="en-US" sz="2000" spc="-1" strike="noStrike">
              <a:latin typeface="Arial"/>
            </a:endParaRPr>
          </a:p>
          <a:p>
            <a:pPr marL="216000" indent="-216000">
              <a:lnSpc>
                <a:spcPct val="100000"/>
              </a:lnSpc>
              <a:buClr>
                <a:srgbClr val="000000"/>
              </a:buClr>
              <a:buFont typeface="Symbol" charset="2"/>
              <a:buChar char=""/>
            </a:pPr>
            <a:r>
              <a:rPr b="1" lang="en-US" sz="2000" spc="-1" strike="noStrike">
                <a:latin typeface="Arial"/>
                <a:ea typeface="新細明體"/>
              </a:rPr>
              <a:t>Focus groups</a:t>
            </a:r>
            <a:r>
              <a:rPr b="0" lang="en-US" sz="2000" spc="-1" strike="noStrike">
                <a:latin typeface="Arial"/>
                <a:ea typeface="新細明體"/>
              </a:rPr>
              <a:t> are discussions on a topic involving a small group of participants led by a trained moderator.</a:t>
            </a:r>
            <a:endParaRPr b="0" lang="en-US"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8" name="PlaceHolder 1"/>
          <p:cNvSpPr>
            <a:spLocks noGrp="1"/>
          </p:cNvSpPr>
          <p:nvPr>
            <p:ph type="sldImg"/>
          </p:nvPr>
        </p:nvSpPr>
        <p:spPr>
          <a:xfrm>
            <a:off x="631800" y="774720"/>
            <a:ext cx="5810040" cy="3871440"/>
          </a:xfrm>
          <a:prstGeom prst="rect">
            <a:avLst/>
          </a:prstGeom>
          <a:ln w="0">
            <a:noFill/>
          </a:ln>
        </p:spPr>
      </p:sp>
      <p:sp>
        <p:nvSpPr>
          <p:cNvPr id="539"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16000" indent="-216000">
              <a:lnSpc>
                <a:spcPct val="100000"/>
              </a:lnSpc>
              <a:buNone/>
            </a:pPr>
            <a:r>
              <a:rPr b="0" lang="en-US" sz="2000" spc="-1" strike="noStrike">
                <a:latin typeface="Arial"/>
                <a:ea typeface="新細明體"/>
              </a:rPr>
              <a:t>This ad for Delve, a marketing research firm, points out the importance of primary data.</a:t>
            </a:r>
            <a:endParaRPr b="0" lang="en-US"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0" name="PlaceHolder 1"/>
          <p:cNvSpPr>
            <a:spLocks noGrp="1"/>
          </p:cNvSpPr>
          <p:nvPr>
            <p:ph type="sldImg"/>
          </p:nvPr>
        </p:nvSpPr>
        <p:spPr>
          <a:xfrm>
            <a:off x="631800" y="774720"/>
            <a:ext cx="5810040" cy="3871440"/>
          </a:xfrm>
          <a:prstGeom prst="rect">
            <a:avLst/>
          </a:prstGeom>
          <a:ln w="0">
            <a:noFill/>
          </a:ln>
        </p:spPr>
      </p:sp>
      <p:sp>
        <p:nvSpPr>
          <p:cNvPr id="541"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16000" indent="-216000">
              <a:lnSpc>
                <a:spcPct val="100000"/>
              </a:lnSpc>
              <a:buNone/>
            </a:pPr>
            <a:r>
              <a:rPr b="0" lang="en-US" sz="2000" spc="-1" strike="noStrike">
                <a:latin typeface="Arial"/>
                <a:ea typeface="新細明體"/>
              </a:rPr>
              <a:t>Experience surveys are sometimes called expert interviews or key informant surveys. Even though the term survey is in the name, it is not a closed-ended, structured survey. Rather, experience surveys are interviews designed to extract as much information as possible from the expert’s knowledge. Broad questions guide the discussion. Several questions that could be used in an experience survey are listed in the slide.</a:t>
            </a:r>
            <a:endParaRPr b="0" lang="en-US" sz="2000" spc="-1" strike="noStrike">
              <a:latin typeface="Arial"/>
            </a:endParaRPr>
          </a:p>
          <a:p>
            <a:pPr marL="216000" indent="-216000">
              <a:lnSpc>
                <a:spcPct val="100000"/>
              </a:lnSpc>
              <a:buNone/>
            </a:pPr>
            <a:r>
              <a:rPr b="0" lang="en-US" sz="2000" spc="-1" strike="noStrike">
                <a:latin typeface="Arial"/>
                <a:ea typeface="新細明體"/>
              </a:rPr>
              <a:t>Some examples of groups who might be identified for an experience survey include potential car buyers, dealer sales representatives, advertising columnists, and automotive industry analysts. </a:t>
            </a:r>
            <a:endParaRPr b="0" lang="en-US" sz="20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2" name="PlaceHolder 1"/>
          <p:cNvSpPr>
            <a:spLocks noGrp="1"/>
          </p:cNvSpPr>
          <p:nvPr>
            <p:ph type="sldImg"/>
          </p:nvPr>
        </p:nvSpPr>
        <p:spPr>
          <a:xfrm>
            <a:off x="631800" y="774720"/>
            <a:ext cx="5810040" cy="3871440"/>
          </a:xfrm>
          <a:prstGeom prst="rect">
            <a:avLst/>
          </a:prstGeom>
          <a:ln w="0">
            <a:noFill/>
          </a:ln>
        </p:spPr>
      </p:sp>
      <p:sp>
        <p:nvSpPr>
          <p:cNvPr id="543"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16000" indent="-216000">
              <a:lnSpc>
                <a:spcPct val="100000"/>
              </a:lnSpc>
              <a:buNone/>
            </a:pPr>
            <a:r>
              <a:rPr b="0" lang="en-US" sz="2000" spc="-1" strike="noStrike">
                <a:latin typeface="Arial"/>
                <a:ea typeface="新細明體"/>
              </a:rPr>
              <a:t>Focus groups are widely used in business research. They are led by a trained moderator and typically include 6-10 participants. Mini-focus groups with just 3 people are increasingly common. The facilitator uses group dynamics principles to focus or guide the group in an exchange of ideas, feelings, and experiences on a specific topic. </a:t>
            </a:r>
            <a:endParaRPr b="0" lang="en-US" sz="2000" spc="-1" strike="noStrike">
              <a:latin typeface="Arial"/>
            </a:endParaRPr>
          </a:p>
          <a:p>
            <a:pPr marL="216000" indent="-216000">
              <a:lnSpc>
                <a:spcPct val="100000"/>
              </a:lnSpc>
              <a:buNone/>
            </a:pPr>
            <a:r>
              <a:rPr b="0" lang="en-US" sz="2000" spc="-1" strike="noStrike">
                <a:latin typeface="Arial"/>
                <a:ea typeface="新細明體"/>
              </a:rPr>
              <a:t>Focus groups can take place in a variety of settings, but many take place in a focus group room equipped with one-way window and recording devices.</a:t>
            </a:r>
            <a:endParaRPr b="0" lang="en-US" sz="20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4" name="PlaceHolder 1"/>
          <p:cNvSpPr>
            <a:spLocks noGrp="1"/>
          </p:cNvSpPr>
          <p:nvPr>
            <p:ph type="sldImg"/>
          </p:nvPr>
        </p:nvSpPr>
        <p:spPr>
          <a:xfrm>
            <a:off x="631800" y="774720"/>
            <a:ext cx="5810040" cy="3871440"/>
          </a:xfrm>
          <a:prstGeom prst="rect">
            <a:avLst/>
          </a:prstGeom>
          <a:ln w="0">
            <a:noFill/>
          </a:ln>
        </p:spPr>
      </p:sp>
      <p:sp>
        <p:nvSpPr>
          <p:cNvPr id="545"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16000" indent="-216000">
              <a:lnSpc>
                <a:spcPct val="100000"/>
              </a:lnSpc>
              <a:buNone/>
            </a:pPr>
            <a:r>
              <a:rPr b="0" lang="en-US" sz="2000" spc="-1" strike="noStrike">
                <a:latin typeface="Arial"/>
                <a:ea typeface="新細明體"/>
              </a:rPr>
              <a:t>The degree to which the research question has been </a:t>
            </a:r>
            <a:r>
              <a:rPr b="1" lang="en-US" sz="2000" spc="-1" strike="noStrike">
                <a:latin typeface="Arial"/>
                <a:ea typeface="新細明體"/>
              </a:rPr>
              <a:t>crystallized or structured</a:t>
            </a:r>
            <a:r>
              <a:rPr b="0" lang="en-US" sz="2000" spc="-1" strike="noStrike">
                <a:latin typeface="Arial"/>
                <a:ea typeface="新細明體"/>
              </a:rPr>
              <a:t> is the first descriptor of research design. There are two options. </a:t>
            </a:r>
            <a:endParaRPr b="0" lang="en-US" sz="2000" spc="-1" strike="noStrike">
              <a:latin typeface="Arial"/>
            </a:endParaRPr>
          </a:p>
          <a:p>
            <a:pPr marL="216000" indent="-216000">
              <a:lnSpc>
                <a:spcPct val="100000"/>
              </a:lnSpc>
              <a:buClr>
                <a:srgbClr val="000000"/>
              </a:buClr>
              <a:buFont typeface="Symbol" charset="2"/>
              <a:buChar char=""/>
            </a:pPr>
            <a:r>
              <a:rPr b="0" lang="en-US" sz="2000" spc="-1" strike="noStrike">
                <a:latin typeface="Arial"/>
                <a:ea typeface="新細明體"/>
              </a:rPr>
              <a:t>Exploratory studies are used when the research question is still fluid or undetermined. The goal of exploration is to develop hypotheses or questions for future research. </a:t>
            </a:r>
            <a:endParaRPr b="0" lang="en-US" sz="2000" spc="-1" strike="noStrike">
              <a:latin typeface="Arial"/>
            </a:endParaRPr>
          </a:p>
          <a:p>
            <a:pPr marL="216000" indent="-216000">
              <a:lnSpc>
                <a:spcPct val="100000"/>
              </a:lnSpc>
              <a:buClr>
                <a:srgbClr val="000000"/>
              </a:buClr>
              <a:buFont typeface="Symbol" charset="2"/>
              <a:buChar char=""/>
            </a:pPr>
            <a:r>
              <a:rPr b="0" lang="en-US" sz="2000" spc="-1" strike="noStrike">
                <a:latin typeface="Arial"/>
                <a:ea typeface="新細明體"/>
              </a:rPr>
              <a:t>Formal studies are used when the research question is fully developed and there are hypotheses to be examined. </a:t>
            </a:r>
            <a:endParaRPr b="0" lang="en-US"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6" name="PlaceHolder 1"/>
          <p:cNvSpPr>
            <a:spLocks noGrp="1"/>
          </p:cNvSpPr>
          <p:nvPr>
            <p:ph type="sldImg"/>
          </p:nvPr>
        </p:nvSpPr>
        <p:spPr>
          <a:xfrm>
            <a:off x="631800" y="774720"/>
            <a:ext cx="5810040" cy="3871440"/>
          </a:xfrm>
          <a:prstGeom prst="rect">
            <a:avLst/>
          </a:prstGeom>
          <a:ln w="0">
            <a:noFill/>
          </a:ln>
        </p:spPr>
      </p:sp>
      <p:sp>
        <p:nvSpPr>
          <p:cNvPr id="547"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16000" indent="-216000">
              <a:lnSpc>
                <a:spcPct val="100000"/>
              </a:lnSpc>
              <a:buNone/>
            </a:pPr>
            <a:endParaRPr b="0" lang="en-US" sz="2000" spc="-1" strike="noStrike">
              <a:latin typeface="Arial"/>
            </a:endParaRPr>
          </a:p>
          <a:p>
            <a:pPr marL="216000" indent="-216000">
              <a:lnSpc>
                <a:spcPct val="100000"/>
              </a:lnSpc>
              <a:buNone/>
            </a:pPr>
            <a:r>
              <a:rPr b="0" lang="en-US" sz="2000" spc="-1" strike="noStrike">
                <a:latin typeface="Arial"/>
                <a:ea typeface="新細明體"/>
              </a:rPr>
              <a:t> </a:t>
            </a:r>
            <a:endParaRPr b="0" lang="en-US" sz="2000" spc="-1" strike="noStrike">
              <a:latin typeface="Arial"/>
            </a:endParaRPr>
          </a:p>
        </p:txBody>
      </p:sp>
      <p:sp>
        <p:nvSpPr>
          <p:cNvPr id="548" name="Rectangle 4"/>
          <p:cNvSpPr/>
          <p:nvPr/>
        </p:nvSpPr>
        <p:spPr>
          <a:xfrm>
            <a:off x="865080" y="5076720"/>
            <a:ext cx="5657400" cy="4646160"/>
          </a:xfrm>
          <a:prstGeom prst="rect">
            <a:avLst/>
          </a:prstGeom>
          <a:noFill/>
          <a:ln w="0">
            <a:noFill/>
          </a:ln>
        </p:spPr>
        <p:style>
          <a:lnRef idx="0"/>
          <a:fillRef idx="0"/>
          <a:effectRef idx="0"/>
          <a:fontRef idx="minor"/>
        </p:style>
        <p:txBody>
          <a:bodyPr lIns="99360" rIns="99360" tIns="49680" bIns="49680" anchor="t">
            <a:noAutofit/>
          </a:bodyPr>
          <a:p>
            <a:pPr>
              <a:lnSpc>
                <a:spcPct val="90000"/>
              </a:lnSpc>
              <a:spcBef>
                <a:spcPts val="479"/>
              </a:spcBef>
              <a:buNone/>
            </a:pPr>
            <a:r>
              <a:rPr b="0" lang="en-US" sz="1200" spc="-1" strike="noStrike">
                <a:solidFill>
                  <a:srgbClr val="000000"/>
                </a:solidFill>
                <a:latin typeface="Arial"/>
                <a:ea typeface="新細明體"/>
              </a:rPr>
              <a:t>Method of data collection distinguishes between monitoring and communication processes. Monitoring processes are studies in which the researcher inspects the activities of a participant or the nature of some material without eliciting responses from the participant. Examples of monitoring include traffic counts, library searches, and counting cars in a parking lot.</a:t>
            </a:r>
            <a:endParaRPr b="0" lang="en-US" sz="1200" spc="-1" strike="noStrike">
              <a:latin typeface="Arial"/>
            </a:endParaRPr>
          </a:p>
          <a:p>
            <a:pPr>
              <a:lnSpc>
                <a:spcPct val="90000"/>
              </a:lnSpc>
              <a:spcBef>
                <a:spcPts val="479"/>
              </a:spcBef>
              <a:buNone/>
            </a:pPr>
            <a:r>
              <a:rPr b="0" lang="en-US" sz="1200" spc="-1" strike="noStrike">
                <a:solidFill>
                  <a:srgbClr val="000000"/>
                </a:solidFill>
                <a:latin typeface="Arial"/>
                <a:ea typeface="新細明體"/>
              </a:rPr>
              <a:t>In a communication study, the researcher questions the participants and then collects their responses by personal or impersonal means.The collected data may result from 1) telephone or interview conversations, 2) self-administered or self-reported instruments sent through the mail, dropped-off in convenient locations, or transmitted electronically, 3) instruments presented before and/or after a treatment or stimulus condition in an experiment. </a:t>
            </a:r>
            <a:endParaRPr b="0" lang="en-US" sz="12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9" name="PlaceHolder 1"/>
          <p:cNvSpPr>
            <a:spLocks noGrp="1"/>
          </p:cNvSpPr>
          <p:nvPr>
            <p:ph type="sldImg"/>
          </p:nvPr>
        </p:nvSpPr>
        <p:spPr>
          <a:xfrm>
            <a:off x="631800" y="774720"/>
            <a:ext cx="5810040" cy="3871440"/>
          </a:xfrm>
          <a:prstGeom prst="rect">
            <a:avLst/>
          </a:prstGeom>
          <a:ln w="0">
            <a:noFill/>
          </a:ln>
        </p:spPr>
      </p:sp>
      <p:sp>
        <p:nvSpPr>
          <p:cNvPr id="550"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16000" indent="-216000">
              <a:lnSpc>
                <a:spcPct val="100000"/>
              </a:lnSpc>
              <a:buNone/>
            </a:pPr>
            <a:endParaRPr b="0" lang="en-US" sz="2000" spc="-1" strike="noStrike">
              <a:latin typeface="Arial"/>
            </a:endParaRPr>
          </a:p>
          <a:p>
            <a:pPr marL="216000" indent="-216000">
              <a:lnSpc>
                <a:spcPct val="100000"/>
              </a:lnSpc>
              <a:buNone/>
            </a:pPr>
            <a:r>
              <a:rPr b="0" lang="en-US" sz="2000" spc="-1" strike="noStrike">
                <a:latin typeface="Arial"/>
                <a:ea typeface="新細明體"/>
              </a:rPr>
              <a:t> </a:t>
            </a:r>
            <a:endParaRPr b="0" lang="en-US" sz="2000" spc="-1" strike="noStrike">
              <a:latin typeface="Arial"/>
            </a:endParaRPr>
          </a:p>
        </p:txBody>
      </p:sp>
      <p:sp>
        <p:nvSpPr>
          <p:cNvPr id="551" name="Rectangle 4"/>
          <p:cNvSpPr/>
          <p:nvPr/>
        </p:nvSpPr>
        <p:spPr>
          <a:xfrm>
            <a:off x="865080" y="5076720"/>
            <a:ext cx="5657400" cy="4646160"/>
          </a:xfrm>
          <a:prstGeom prst="rect">
            <a:avLst/>
          </a:prstGeom>
          <a:noFill/>
          <a:ln w="0">
            <a:noFill/>
          </a:ln>
        </p:spPr>
        <p:style>
          <a:lnRef idx="0"/>
          <a:fillRef idx="0"/>
          <a:effectRef idx="0"/>
          <a:fontRef idx="minor"/>
        </p:style>
        <p:txBody>
          <a:bodyPr lIns="99360" rIns="99360" tIns="49680" bIns="49680" anchor="t">
            <a:noAutofit/>
          </a:bodyPr>
          <a:p>
            <a:pPr>
              <a:lnSpc>
                <a:spcPct val="90000"/>
              </a:lnSpc>
              <a:spcBef>
                <a:spcPts val="479"/>
              </a:spcBef>
              <a:buNone/>
            </a:pPr>
            <a:r>
              <a:rPr b="0" lang="en-US" sz="1200" spc="-1" strike="noStrike">
                <a:solidFill>
                  <a:srgbClr val="000000"/>
                </a:solidFill>
                <a:latin typeface="Arial"/>
                <a:ea typeface="新細明體"/>
              </a:rPr>
              <a:t>Cross-sectional studies are studies conducted only once. They seek to reveal a snapshot at one point in time. Longitudinal studies include repeated measures over an extended period of time. Therefore, longitudinal studies can track changes over time. Despite this advantage, longitudinal studies are expensive and time-intensive. </a:t>
            </a:r>
            <a:endParaRPr b="0" lang="en-US" sz="12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2" name="PlaceHolder 1"/>
          <p:cNvSpPr>
            <a:spLocks noGrp="1"/>
          </p:cNvSpPr>
          <p:nvPr>
            <p:ph type="sldImg"/>
          </p:nvPr>
        </p:nvSpPr>
        <p:spPr>
          <a:xfrm>
            <a:off x="631800" y="774720"/>
            <a:ext cx="5810040" cy="3871440"/>
          </a:xfrm>
          <a:prstGeom prst="rect">
            <a:avLst/>
          </a:prstGeom>
          <a:ln w="0">
            <a:noFill/>
          </a:ln>
        </p:spPr>
      </p:sp>
      <p:sp>
        <p:nvSpPr>
          <p:cNvPr id="553"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16000" indent="-216000">
              <a:lnSpc>
                <a:spcPct val="100000"/>
              </a:lnSpc>
              <a:buNone/>
            </a:pPr>
            <a:r>
              <a:rPr b="0" lang="en-US" sz="2000" spc="-1" strike="noStrike">
                <a:latin typeface="Arial"/>
                <a:ea typeface="新細明體"/>
              </a:rPr>
              <a:t>The </a:t>
            </a:r>
            <a:r>
              <a:rPr b="1" lang="en-US" sz="2000" spc="-1" strike="noStrike">
                <a:latin typeface="Arial"/>
                <a:ea typeface="新細明體"/>
              </a:rPr>
              <a:t>topical scope</a:t>
            </a:r>
            <a:r>
              <a:rPr b="0" lang="en-US" sz="2000" spc="-1" strike="noStrike">
                <a:latin typeface="Arial"/>
                <a:ea typeface="新細明體"/>
              </a:rPr>
              <a:t> refers to the breadth (what properties will be measured) and depth (at what level will the properties be measured) of the study in question. </a:t>
            </a:r>
            <a:endParaRPr b="0" lang="en-US" sz="2000" spc="-1" strike="noStrike">
              <a:latin typeface="Arial"/>
            </a:endParaRPr>
          </a:p>
          <a:p>
            <a:pPr marL="216000" indent="-216000">
              <a:lnSpc>
                <a:spcPct val="100000"/>
              </a:lnSpc>
              <a:buClr>
                <a:srgbClr val="000000"/>
              </a:buClr>
              <a:buFont typeface="Symbol" charset="2"/>
              <a:buChar char=""/>
            </a:pPr>
            <a:r>
              <a:rPr b="0" lang="en-US" sz="2000" spc="-1" strike="noStrike">
                <a:latin typeface="Arial"/>
                <a:ea typeface="新細明體"/>
              </a:rPr>
              <a:t>A statistical study is designed for breadth rather than depth. It attempts to capture a population’s characteristics by making inferences from a sample’s characteristics and then testing resulting hypotheses. </a:t>
            </a:r>
            <a:endParaRPr b="0" lang="en-US" sz="2000" spc="-1" strike="noStrike">
              <a:latin typeface="Arial"/>
            </a:endParaRPr>
          </a:p>
          <a:p>
            <a:pPr marL="216000" indent="-216000">
              <a:lnSpc>
                <a:spcPct val="100000"/>
              </a:lnSpc>
              <a:buClr>
                <a:srgbClr val="000000"/>
              </a:buClr>
              <a:buFont typeface="Symbol" charset="2"/>
              <a:buChar char=""/>
            </a:pPr>
            <a:r>
              <a:rPr b="0" lang="en-US" sz="2000" spc="-1" strike="noStrike">
                <a:latin typeface="Arial"/>
                <a:ea typeface="新細明體"/>
              </a:rPr>
              <a:t>A case study places more emphasis on full contextual analysis of a few events or conditions and their interrelations. Case studies rely on qualitative data and emphasize the use of results for insight into problem-solving, evaluation, and strategy.</a:t>
            </a:r>
            <a:endParaRPr b="0" lang="en-US" sz="2000" spc="-1" strike="noStrike">
              <a:latin typeface="Arial"/>
            </a:endParaRPr>
          </a:p>
          <a:p>
            <a:pPr lvl="1" marL="216000" indent="-216000">
              <a:lnSpc>
                <a:spcPct val="100000"/>
              </a:lnSpc>
              <a:buClr>
                <a:srgbClr val="000000"/>
              </a:buClr>
              <a:buFont typeface="Symbol" charset="2"/>
              <a:buChar char=""/>
            </a:pPr>
            <a:r>
              <a:rPr b="0" lang="en-US" sz="2000" spc="-1" strike="noStrike">
                <a:latin typeface="Arial"/>
                <a:ea typeface="新細明體"/>
              </a:rPr>
              <a:t>While case studies are not considered “scientific,” they do play an important role in challenging theory, providing new hypotheses, and offering new ideas on constructs. </a:t>
            </a:r>
            <a:endParaRPr b="0" lang="en-US" sz="20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4" name="PlaceHolder 1"/>
          <p:cNvSpPr>
            <a:spLocks noGrp="1"/>
          </p:cNvSpPr>
          <p:nvPr>
            <p:ph type="sldImg"/>
          </p:nvPr>
        </p:nvSpPr>
        <p:spPr>
          <a:xfrm>
            <a:off x="631800" y="774720"/>
            <a:ext cx="5810040" cy="3871440"/>
          </a:xfrm>
          <a:prstGeom prst="rect">
            <a:avLst/>
          </a:prstGeom>
          <a:ln w="0">
            <a:noFill/>
          </a:ln>
        </p:spPr>
      </p:sp>
      <p:sp>
        <p:nvSpPr>
          <p:cNvPr id="555"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16000" indent="-216000">
              <a:lnSpc>
                <a:spcPct val="100000"/>
              </a:lnSpc>
              <a:buNone/>
            </a:pPr>
            <a:r>
              <a:rPr b="0" lang="en-US" sz="2000" spc="-1" strike="noStrike">
                <a:latin typeface="Arial"/>
                <a:ea typeface="新細明體"/>
              </a:rPr>
              <a:t>Designs also differ as to whether they occur under actual environmental conditions. Field conditions mean that the research occurs in the actual environmental conditions where the dependent variable occurs. Under laboratory conditions, the studies occur under conditions that do not simulate actual environmental conditions. In a simulation, the study environment seeks to replicate the natural environment in a controlled situation. For instance, a lab set up as a kitchen would serve as a simulation of a consumer’s own kitchen.</a:t>
            </a:r>
            <a:endParaRPr b="0" lang="en-US" sz="20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6" name="PlaceHolder 1"/>
          <p:cNvSpPr>
            <a:spLocks noGrp="1"/>
          </p:cNvSpPr>
          <p:nvPr>
            <p:ph type="sldImg"/>
          </p:nvPr>
        </p:nvSpPr>
        <p:spPr>
          <a:xfrm>
            <a:off x="631800" y="774720"/>
            <a:ext cx="5810040" cy="3871440"/>
          </a:xfrm>
          <a:prstGeom prst="rect">
            <a:avLst/>
          </a:prstGeom>
          <a:ln w="0">
            <a:noFill/>
          </a:ln>
        </p:spPr>
      </p:sp>
      <p:sp>
        <p:nvSpPr>
          <p:cNvPr id="557"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28600" indent="-228600">
              <a:lnSpc>
                <a:spcPct val="100000"/>
              </a:lnSpc>
              <a:buNone/>
              <a:tabLst>
                <a:tab algn="l" pos="0"/>
              </a:tabLst>
            </a:pPr>
            <a:r>
              <a:rPr b="0" lang="en-US" sz="2000" spc="-1" strike="noStrike">
                <a:latin typeface="Arial"/>
                <a:ea typeface="新細明體"/>
              </a:rPr>
              <a:t>The purpose of the study asks whether the research is concerned with describing the population’s characteristics or with trying to explain the relationships among variables. Descriptive studies discover the answers to the questions who, what, when, where, or how much. </a:t>
            </a:r>
            <a:endParaRPr b="0" lang="en-US" sz="20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8" name="PlaceHolder 1"/>
          <p:cNvSpPr>
            <a:spLocks noGrp="1"/>
          </p:cNvSpPr>
          <p:nvPr>
            <p:ph type="sldImg"/>
          </p:nvPr>
        </p:nvSpPr>
        <p:spPr>
          <a:xfrm>
            <a:off x="631800" y="774720"/>
            <a:ext cx="5810040" cy="3871440"/>
          </a:xfrm>
          <a:prstGeom prst="rect">
            <a:avLst/>
          </a:prstGeom>
          <a:ln w="0">
            <a:noFill/>
          </a:ln>
        </p:spPr>
      </p:sp>
      <p:sp>
        <p:nvSpPr>
          <p:cNvPr id="559"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16000" indent="-216000">
              <a:lnSpc>
                <a:spcPct val="100000"/>
              </a:lnSpc>
              <a:buNone/>
            </a:pPr>
            <a:endParaRPr b="0" lang="en-US" sz="2000" spc="-1" strike="noStrike">
              <a:latin typeface="Arial"/>
            </a:endParaRPr>
          </a:p>
          <a:p>
            <a:pPr marL="216000" indent="-216000">
              <a:lnSpc>
                <a:spcPct val="100000"/>
              </a:lnSpc>
              <a:buNone/>
            </a:pPr>
            <a:r>
              <a:rPr b="0" lang="en-US" sz="2000" spc="-1" strike="noStrike">
                <a:latin typeface="Arial"/>
                <a:ea typeface="新細明體"/>
              </a:rPr>
              <a:t> </a:t>
            </a:r>
            <a:endParaRPr b="0" lang="en-US" sz="2000" spc="-1" strike="noStrike">
              <a:latin typeface="Arial"/>
            </a:endParaRPr>
          </a:p>
        </p:txBody>
      </p:sp>
      <p:sp>
        <p:nvSpPr>
          <p:cNvPr id="560" name="Rectangle 4"/>
          <p:cNvSpPr/>
          <p:nvPr/>
        </p:nvSpPr>
        <p:spPr>
          <a:xfrm>
            <a:off x="865080" y="5076720"/>
            <a:ext cx="5657400" cy="4646160"/>
          </a:xfrm>
          <a:prstGeom prst="rect">
            <a:avLst/>
          </a:prstGeom>
          <a:noFill/>
          <a:ln w="0">
            <a:noFill/>
          </a:ln>
        </p:spPr>
        <p:style>
          <a:lnRef idx="0"/>
          <a:fillRef idx="0"/>
          <a:effectRef idx="0"/>
          <a:fontRef idx="minor"/>
        </p:style>
        <p:txBody>
          <a:bodyPr lIns="99360" rIns="99360" tIns="49680" bIns="49680" anchor="t">
            <a:noAutofit/>
          </a:bodyPr>
          <a:p>
            <a:pPr>
              <a:lnSpc>
                <a:spcPct val="90000"/>
              </a:lnSpc>
              <a:spcBef>
                <a:spcPts val="479"/>
              </a:spcBef>
              <a:buNone/>
            </a:pPr>
            <a:r>
              <a:rPr b="0" lang="en-US" sz="1200" spc="-1" strike="noStrike">
                <a:solidFill>
                  <a:srgbClr val="000000"/>
                </a:solidFill>
                <a:latin typeface="Arial"/>
                <a:ea typeface="新細明體"/>
              </a:rPr>
              <a:t>In contrast to exploratory studies, more formalized studies are typically structured with clearly stated hypotheses or investigative questions. Formal studies serve a variety of research objectives such as those listed in the slide. </a:t>
            </a:r>
            <a:endParaRPr b="0" lang="en-US" sz="1200" spc="-1" strike="noStrike">
              <a:latin typeface="Arial"/>
            </a:endParaRPr>
          </a:p>
          <a:p>
            <a:pPr>
              <a:lnSpc>
                <a:spcPct val="90000"/>
              </a:lnSpc>
              <a:spcBef>
                <a:spcPts val="479"/>
              </a:spcBef>
              <a:buNone/>
            </a:pPr>
            <a:r>
              <a:rPr b="0" lang="en-US" sz="1200" spc="-1" strike="noStrike">
                <a:solidFill>
                  <a:srgbClr val="000000"/>
                </a:solidFill>
                <a:latin typeface="Arial"/>
                <a:ea typeface="新細明體"/>
              </a:rPr>
              <a:t>The third objective, discovery of variable associations, is sometimes labeled a correlational study, which is a subset of descriptive studies. Correlation is the relationship by which two or more variables change together, such that systematic changes in one accompany systematic changes in the other.</a:t>
            </a:r>
            <a:endParaRPr b="0" lang="en-US" sz="12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PlaceHolder 1"/>
          <p:cNvSpPr>
            <a:spLocks noGrp="1"/>
          </p:cNvSpPr>
          <p:nvPr>
            <p:ph type="sldImg"/>
          </p:nvPr>
        </p:nvSpPr>
        <p:spPr>
          <a:xfrm>
            <a:off x="631800" y="774720"/>
            <a:ext cx="5810040" cy="3871440"/>
          </a:xfrm>
          <a:prstGeom prst="rect">
            <a:avLst/>
          </a:prstGeom>
          <a:ln w="0">
            <a:noFill/>
          </a:ln>
        </p:spPr>
      </p:sp>
      <p:sp>
        <p:nvSpPr>
          <p:cNvPr id="562"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16000" indent="-216000">
              <a:lnSpc>
                <a:spcPct val="100000"/>
              </a:lnSpc>
              <a:buClr>
                <a:srgbClr val="000000"/>
              </a:buClr>
              <a:buFont typeface="Symbol" charset="2"/>
              <a:buChar char=""/>
            </a:pPr>
            <a:r>
              <a:rPr b="0" lang="en-US" sz="2000" spc="-1" strike="noStrike">
                <a:latin typeface="Arial"/>
                <a:ea typeface="新細明體"/>
              </a:rPr>
              <a:t>Causal studies are differentiated by their ability to control and manipulate variables. </a:t>
            </a:r>
            <a:endParaRPr b="0" lang="en-US" sz="2000" spc="-1" strike="noStrike">
              <a:latin typeface="Arial"/>
            </a:endParaRPr>
          </a:p>
          <a:p>
            <a:pPr marL="216000" indent="-216000">
              <a:lnSpc>
                <a:spcPct val="100000"/>
              </a:lnSpc>
              <a:buClr>
                <a:srgbClr val="000000"/>
              </a:buClr>
              <a:buFont typeface="Symbol" charset="2"/>
              <a:buChar char=""/>
            </a:pPr>
            <a:r>
              <a:rPr b="0" lang="en-US" sz="2000" spc="-1" strike="noStrike">
                <a:latin typeface="Arial"/>
                <a:ea typeface="新細明體"/>
              </a:rPr>
              <a:t>Causal studies may be experiments or ex post facto studies. </a:t>
            </a:r>
            <a:endParaRPr b="0" lang="en-US" sz="2000" spc="-1" strike="noStrike">
              <a:latin typeface="Arial"/>
            </a:endParaRPr>
          </a:p>
          <a:p>
            <a:pPr lvl="1" marL="216000" indent="-216000">
              <a:lnSpc>
                <a:spcPct val="100000"/>
              </a:lnSpc>
              <a:buClr>
                <a:srgbClr val="000000"/>
              </a:buClr>
              <a:buFont typeface="Symbol" charset="2"/>
              <a:buChar char=""/>
            </a:pPr>
            <a:r>
              <a:rPr b="0" lang="en-US" sz="2000" spc="-1" strike="noStrike">
                <a:latin typeface="Arial"/>
                <a:ea typeface="新細明體"/>
              </a:rPr>
              <a:t>Experiments are studies involving the manipulation of one or more variables to determine the effect on another variable. For example, direct marketers can use split tests on mailings to test which mailing resulted in the highest response rate. </a:t>
            </a:r>
            <a:endParaRPr b="0" lang="en-US" sz="2000" spc="-1" strike="noStrike">
              <a:latin typeface="Arial"/>
            </a:endParaRPr>
          </a:p>
          <a:p>
            <a:pPr lvl="1" marL="216000" indent="-216000">
              <a:lnSpc>
                <a:spcPct val="100000"/>
              </a:lnSpc>
              <a:buClr>
                <a:srgbClr val="000000"/>
              </a:buClr>
              <a:buFont typeface="Symbol" charset="2"/>
              <a:buChar char=""/>
            </a:pPr>
            <a:r>
              <a:rPr b="0" lang="en-US" sz="2000" spc="-1" strike="noStrike">
                <a:latin typeface="Arial"/>
                <a:ea typeface="新細明體"/>
              </a:rPr>
              <a:t>Ex post facto designs are evaluations made after-the-fact based on measured variables. </a:t>
            </a:r>
            <a:endParaRPr b="0" lang="en-US" sz="20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3" name="PlaceHolder 1"/>
          <p:cNvSpPr>
            <a:spLocks noGrp="1"/>
          </p:cNvSpPr>
          <p:nvPr>
            <p:ph type="sldImg"/>
          </p:nvPr>
        </p:nvSpPr>
        <p:spPr>
          <a:xfrm>
            <a:off x="631800" y="774720"/>
            <a:ext cx="5810040" cy="3871440"/>
          </a:xfrm>
          <a:prstGeom prst="rect">
            <a:avLst/>
          </a:prstGeom>
          <a:ln w="0">
            <a:noFill/>
          </a:ln>
        </p:spPr>
      </p:sp>
      <p:sp>
        <p:nvSpPr>
          <p:cNvPr id="564"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16000" indent="-216000">
              <a:lnSpc>
                <a:spcPct val="100000"/>
              </a:lnSpc>
              <a:buNone/>
            </a:pPr>
            <a:r>
              <a:rPr b="0" lang="en-US" sz="2000" spc="-1" strike="noStrike">
                <a:latin typeface="Arial"/>
                <a:ea typeface="新細明體"/>
              </a:rPr>
              <a:t>People without scientific training may think that a correlation is causation. However, just because two things change together does not imply a cause-and-effect relationship. The essential element of causation is that some external factor produces a change in the dependent variable: A produces B. Empirically, we never demonstrate causality with certainty because we do not prove causal linkages deductively. Empirical research conclusions are based on inferences or inductive conclusions. These conclusions are probability statements, based on what we observe and measure and what we conclude is likely to happen. </a:t>
            </a:r>
            <a:endParaRPr b="0" lang="en-US" sz="2000" spc="-1" strike="noStrike">
              <a:latin typeface="Arial"/>
            </a:endParaRPr>
          </a:p>
          <a:p>
            <a:pPr marL="216000" indent="-216000">
              <a:lnSpc>
                <a:spcPct val="100000"/>
              </a:lnSpc>
              <a:buNone/>
            </a:pPr>
            <a:r>
              <a:rPr b="0" lang="en-US" sz="2000" spc="-1" strike="noStrike">
                <a:latin typeface="Arial"/>
                <a:ea typeface="新細明體"/>
              </a:rPr>
              <a:t>There are three possible relationships that can occur between two variables. These are named in the slide. A symmetrical relationship is one in which two variables vary together but we assume the changes in neither variables are due to changes in the other. </a:t>
            </a:r>
            <a:endParaRPr b="0" lang="en-US" sz="2000" spc="-1" strike="noStrike">
              <a:latin typeface="Arial"/>
            </a:endParaRPr>
          </a:p>
          <a:p>
            <a:pPr marL="216000" indent="-216000">
              <a:lnSpc>
                <a:spcPct val="100000"/>
              </a:lnSpc>
              <a:buNone/>
            </a:pPr>
            <a:r>
              <a:rPr b="0" lang="en-US" sz="2000" spc="-1" strike="noStrike">
                <a:latin typeface="Arial"/>
                <a:ea typeface="新細明體"/>
              </a:rPr>
              <a:t>A reciprocal relationship exists when two variables mutually influence or reinforce each other. </a:t>
            </a:r>
            <a:endParaRPr b="0" lang="en-US" sz="2000" spc="-1" strike="noStrike">
              <a:latin typeface="Arial"/>
            </a:endParaRPr>
          </a:p>
          <a:p>
            <a:pPr marL="216000" indent="-216000">
              <a:lnSpc>
                <a:spcPct val="100000"/>
              </a:lnSpc>
              <a:buNone/>
            </a:pPr>
            <a:r>
              <a:rPr b="0" lang="en-US" sz="2000" spc="-1" strike="noStrike">
                <a:latin typeface="Arial"/>
                <a:ea typeface="新細明體"/>
              </a:rPr>
              <a:t>With asymmetrical relationships, we postulate that changes in one variable (independent variable) are responsible for changes in another (dependent variable). Exhibit 8-3 describes the four types of asymmetrical relationships and is provided on the next slide.</a:t>
            </a:r>
            <a:endParaRPr b="0" lang="en-US" sz="20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PlaceHolder 1"/>
          <p:cNvSpPr>
            <a:spLocks noGrp="1"/>
          </p:cNvSpPr>
          <p:nvPr>
            <p:ph type="sldImg"/>
          </p:nvPr>
        </p:nvSpPr>
        <p:spPr>
          <a:xfrm>
            <a:off x="631800" y="774720"/>
            <a:ext cx="5810040" cy="3871440"/>
          </a:xfrm>
          <a:prstGeom prst="rect">
            <a:avLst/>
          </a:prstGeom>
          <a:ln w="0">
            <a:noFill/>
          </a:ln>
        </p:spPr>
      </p:sp>
      <p:sp>
        <p:nvSpPr>
          <p:cNvPr id="566"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28600" indent="-228600">
              <a:lnSpc>
                <a:spcPct val="100000"/>
              </a:lnSpc>
              <a:buNone/>
              <a:tabLst>
                <a:tab algn="l" pos="0"/>
              </a:tabLst>
            </a:pPr>
            <a:r>
              <a:rPr b="0" lang="en-US" sz="2000" spc="-1" strike="noStrike">
                <a:latin typeface="Arial"/>
                <a:ea typeface="新細明體"/>
              </a:rPr>
              <a:t>Exhibit 8-3 details…relationship but students need to understand the foundations:</a:t>
            </a:r>
            <a:endParaRPr b="0" lang="en-US" sz="2000" spc="-1" strike="noStrike">
              <a:latin typeface="Arial"/>
            </a:endParaRPr>
          </a:p>
          <a:p>
            <a:pPr marL="228600" indent="-228600">
              <a:lnSpc>
                <a:spcPct val="100000"/>
              </a:lnSpc>
              <a:buClr>
                <a:srgbClr val="000000"/>
              </a:buClr>
              <a:buFont typeface="Symbol" charset="2"/>
              <a:buChar char=""/>
              <a:tabLst>
                <a:tab algn="l" pos="0"/>
              </a:tabLst>
            </a:pPr>
            <a:r>
              <a:rPr b="0" lang="en-US" sz="500" spc="-1" strike="noStrike">
                <a:latin typeface="Arial"/>
                <a:ea typeface="新細明體"/>
              </a:rPr>
              <a:t>A </a:t>
            </a:r>
            <a:r>
              <a:rPr b="1" lang="en-US" sz="500" spc="-1" strike="noStrike">
                <a:latin typeface="Arial"/>
                <a:ea typeface="新細明體"/>
              </a:rPr>
              <a:t>stimulus</a:t>
            </a:r>
            <a:r>
              <a:rPr b="0" lang="en-US" sz="500" spc="-1" strike="noStrike">
                <a:latin typeface="Arial"/>
                <a:ea typeface="新細明體"/>
              </a:rPr>
              <a:t> is an event or force (e.g., drop in temperature, crash of stock market, product recall, or explosion in factory). </a:t>
            </a:r>
            <a:endParaRPr b="0" lang="en-US" sz="500" spc="-1" strike="noStrike">
              <a:latin typeface="Arial"/>
            </a:endParaRPr>
          </a:p>
          <a:p>
            <a:pPr marL="228600" indent="-228600">
              <a:lnSpc>
                <a:spcPct val="100000"/>
              </a:lnSpc>
              <a:buClr>
                <a:srgbClr val="000000"/>
              </a:buClr>
              <a:buFont typeface="Symbol" charset="2"/>
              <a:buChar char=""/>
              <a:tabLst>
                <a:tab algn="l" pos="0"/>
              </a:tabLst>
            </a:pPr>
            <a:r>
              <a:rPr b="0" lang="en-US" sz="500" spc="-1" strike="noStrike">
                <a:latin typeface="Arial"/>
                <a:ea typeface="新細明體"/>
              </a:rPr>
              <a:t>A </a:t>
            </a:r>
            <a:r>
              <a:rPr b="1" lang="en-US" sz="500" spc="-1" strike="noStrike">
                <a:latin typeface="Arial"/>
                <a:ea typeface="新細明體"/>
              </a:rPr>
              <a:t>response</a:t>
            </a:r>
            <a:r>
              <a:rPr b="0" lang="en-US" sz="500" spc="-1" strike="noStrike">
                <a:latin typeface="Arial"/>
                <a:ea typeface="新細明體"/>
              </a:rPr>
              <a:t> is a decision or reaction. </a:t>
            </a:r>
            <a:endParaRPr b="0" lang="en-US" sz="500" spc="-1" strike="noStrike">
              <a:latin typeface="Arial"/>
            </a:endParaRPr>
          </a:p>
          <a:p>
            <a:pPr marL="228600" indent="-228600">
              <a:lnSpc>
                <a:spcPct val="100000"/>
              </a:lnSpc>
              <a:buClr>
                <a:srgbClr val="000000"/>
              </a:buClr>
              <a:buFont typeface="Symbol" charset="2"/>
              <a:buChar char=""/>
              <a:tabLst>
                <a:tab algn="l" pos="0"/>
              </a:tabLst>
            </a:pPr>
            <a:r>
              <a:rPr b="0" lang="en-US" sz="500" spc="-1" strike="noStrike">
                <a:latin typeface="Arial"/>
                <a:ea typeface="新細明體"/>
              </a:rPr>
              <a:t>A </a:t>
            </a:r>
            <a:r>
              <a:rPr b="1" lang="en-US" sz="500" spc="-1" strike="noStrike">
                <a:latin typeface="Arial"/>
                <a:ea typeface="新細明體"/>
              </a:rPr>
              <a:t>property</a:t>
            </a:r>
            <a:r>
              <a:rPr b="0" lang="en-US" sz="500" spc="-1" strike="noStrike">
                <a:latin typeface="Arial"/>
                <a:ea typeface="新細明體"/>
              </a:rPr>
              <a:t> is an enduring characteristic of a subject that does not depend on circumstances for its activation (e.g., age, gender, family status, religious affiliation, ethnic group, or physical condition). </a:t>
            </a:r>
            <a:endParaRPr b="0" lang="en-US" sz="500" spc="-1" strike="noStrike">
              <a:latin typeface="Arial"/>
            </a:endParaRPr>
          </a:p>
          <a:p>
            <a:pPr marL="228600" indent="-228600">
              <a:lnSpc>
                <a:spcPct val="100000"/>
              </a:lnSpc>
              <a:buClr>
                <a:srgbClr val="000000"/>
              </a:buClr>
              <a:buFont typeface="Symbol" charset="2"/>
              <a:buChar char=""/>
              <a:tabLst>
                <a:tab algn="l" pos="0"/>
              </a:tabLst>
            </a:pPr>
            <a:r>
              <a:rPr b="0" lang="en-US" sz="500" spc="-1" strike="noStrike">
                <a:latin typeface="Arial"/>
                <a:ea typeface="新細明體"/>
              </a:rPr>
              <a:t>A </a:t>
            </a:r>
            <a:r>
              <a:rPr b="1" lang="en-US" sz="500" spc="-1" strike="noStrike">
                <a:latin typeface="Arial"/>
                <a:ea typeface="新細明體"/>
              </a:rPr>
              <a:t>disposition</a:t>
            </a:r>
            <a:r>
              <a:rPr b="0" lang="en-US" sz="500" spc="-1" strike="noStrike">
                <a:latin typeface="Arial"/>
                <a:ea typeface="新細明體"/>
              </a:rPr>
              <a:t> is a tendency to respond in a certain way under certain circumstances (e.g., attitudes, opinions, habits, values, and drives). </a:t>
            </a:r>
            <a:endParaRPr b="0" lang="en-US" sz="500" spc="-1" strike="noStrike">
              <a:latin typeface="Arial"/>
            </a:endParaRPr>
          </a:p>
          <a:p>
            <a:pPr marL="228600" indent="-228600">
              <a:lnSpc>
                <a:spcPct val="100000"/>
              </a:lnSpc>
              <a:buClr>
                <a:srgbClr val="000000"/>
              </a:buClr>
              <a:buFont typeface="Symbol" charset="2"/>
              <a:buChar char=""/>
              <a:tabLst>
                <a:tab algn="l" pos="0"/>
              </a:tabLst>
            </a:pPr>
            <a:r>
              <a:rPr b="0" lang="en-US" sz="500" spc="-1" strike="noStrike">
                <a:latin typeface="Arial"/>
                <a:ea typeface="新細明體"/>
              </a:rPr>
              <a:t>A </a:t>
            </a:r>
            <a:r>
              <a:rPr b="1" lang="en-US" sz="500" spc="-1" strike="noStrike">
                <a:latin typeface="Arial"/>
                <a:ea typeface="新細明體"/>
              </a:rPr>
              <a:t>behavior</a:t>
            </a:r>
            <a:r>
              <a:rPr b="0" lang="en-US" sz="500" spc="-1" strike="noStrike">
                <a:latin typeface="Arial"/>
                <a:ea typeface="新細明體"/>
              </a:rPr>
              <a:t> is an action (e.g., consumption habits, work performance, interpersonal acts, and other kinds of performance).</a:t>
            </a:r>
            <a:endParaRPr b="0" lang="en-US" sz="5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7" name="PlaceHolder 1"/>
          <p:cNvSpPr>
            <a:spLocks noGrp="1"/>
          </p:cNvSpPr>
          <p:nvPr>
            <p:ph type="sldImg"/>
          </p:nvPr>
        </p:nvSpPr>
        <p:spPr>
          <a:xfrm>
            <a:off x="631800" y="774720"/>
            <a:ext cx="5810040" cy="3871440"/>
          </a:xfrm>
          <a:prstGeom prst="rect">
            <a:avLst/>
          </a:prstGeom>
          <a:ln w="0">
            <a:noFill/>
          </a:ln>
        </p:spPr>
      </p:sp>
      <p:sp>
        <p:nvSpPr>
          <p:cNvPr id="568"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28600" indent="-228600">
              <a:lnSpc>
                <a:spcPct val="100000"/>
              </a:lnSpc>
              <a:buNone/>
              <a:tabLst>
                <a:tab algn="l" pos="0"/>
              </a:tabLst>
            </a:pPr>
            <a:r>
              <a:rPr b="0" lang="en-US" sz="2000" spc="-1" strike="noStrike">
                <a:latin typeface="Arial"/>
                <a:ea typeface="新細明體"/>
              </a:rPr>
              <a:t>Exhibit 8-3 details the four types of asymmetrical causal relationships.</a:t>
            </a:r>
            <a:endParaRPr b="0" lang="en-US" sz="2000" spc="-1" strike="noStrike">
              <a:latin typeface="Arial"/>
            </a:endParaRPr>
          </a:p>
          <a:p>
            <a:pPr marL="228600" indent="-228600">
              <a:lnSpc>
                <a:spcPct val="100000"/>
              </a:lnSpc>
              <a:buClr>
                <a:srgbClr val="000000"/>
              </a:buClr>
              <a:buFont typeface="Symbol" charset="2"/>
              <a:buChar char=""/>
              <a:tabLst>
                <a:tab algn="l" pos="0"/>
              </a:tabLst>
            </a:pPr>
            <a:r>
              <a:rPr b="0" lang="en-US" sz="2000" spc="-1" strike="noStrike">
                <a:latin typeface="Arial"/>
                <a:ea typeface="新細明體"/>
              </a:rPr>
              <a:t>A </a:t>
            </a:r>
            <a:r>
              <a:rPr b="1" lang="en-US" sz="2000" spc="-1" strike="noStrike">
                <a:latin typeface="Arial"/>
                <a:ea typeface="新細明體"/>
              </a:rPr>
              <a:t>stimulus-response relationship</a:t>
            </a:r>
            <a:r>
              <a:rPr b="0" lang="en-US" sz="2000" spc="-1" strike="noStrike">
                <a:latin typeface="Arial"/>
                <a:ea typeface="新細明體"/>
              </a:rPr>
              <a:t> refers to an event or change that results in a response from some object. An example is a change in commission structure that leads to a higher level of agent sales.</a:t>
            </a:r>
            <a:endParaRPr b="0" lang="en-US" sz="2000" spc="-1" strike="noStrike">
              <a:latin typeface="Arial"/>
            </a:endParaRPr>
          </a:p>
          <a:p>
            <a:pPr marL="228600" indent="-228600">
              <a:lnSpc>
                <a:spcPct val="100000"/>
              </a:lnSpc>
              <a:buClr>
                <a:srgbClr val="000000"/>
              </a:buClr>
              <a:buFont typeface="Symbol" charset="2"/>
              <a:buChar char=""/>
              <a:tabLst>
                <a:tab algn="l" pos="0"/>
              </a:tabLst>
            </a:pPr>
            <a:r>
              <a:rPr b="0" lang="en-US" sz="2000" spc="-1" strike="noStrike">
                <a:latin typeface="Arial"/>
                <a:ea typeface="新細明體"/>
              </a:rPr>
              <a:t>A </a:t>
            </a:r>
            <a:r>
              <a:rPr b="1" lang="en-US" sz="2000" spc="-1" strike="noStrike">
                <a:latin typeface="Arial"/>
                <a:ea typeface="新細明體"/>
              </a:rPr>
              <a:t>property-disposition relationship</a:t>
            </a:r>
            <a:r>
              <a:rPr b="0" lang="en-US" sz="2000" spc="-1" strike="noStrike">
                <a:latin typeface="Arial"/>
                <a:ea typeface="新細明體"/>
              </a:rPr>
              <a:t> refers to an existing property that causes a disposition. An example is the relationship between age and attitudes about saving.</a:t>
            </a:r>
            <a:endParaRPr b="0" lang="en-US" sz="2000" spc="-1" strike="noStrike">
              <a:latin typeface="Arial"/>
            </a:endParaRPr>
          </a:p>
          <a:p>
            <a:pPr marL="228600" indent="-228600">
              <a:lnSpc>
                <a:spcPct val="100000"/>
              </a:lnSpc>
              <a:buClr>
                <a:srgbClr val="000000"/>
              </a:buClr>
              <a:buFont typeface="Symbol" charset="2"/>
              <a:buChar char=""/>
              <a:tabLst>
                <a:tab algn="l" pos="0"/>
              </a:tabLst>
            </a:pPr>
            <a:r>
              <a:rPr b="0" lang="en-US" sz="2000" spc="-1" strike="noStrike">
                <a:latin typeface="Arial"/>
                <a:ea typeface="新細明體"/>
              </a:rPr>
              <a:t>A </a:t>
            </a:r>
            <a:r>
              <a:rPr b="1" lang="en-US" sz="2000" spc="-1" strike="noStrike">
                <a:latin typeface="Arial"/>
                <a:ea typeface="新細明體"/>
              </a:rPr>
              <a:t>disposition-behavior relationship</a:t>
            </a:r>
            <a:r>
              <a:rPr b="0" lang="en-US" sz="2000" spc="-1" strike="noStrike">
                <a:latin typeface="Arial"/>
                <a:ea typeface="新細明體"/>
              </a:rPr>
              <a:t> refers to a disposition that causes a specific behavior. An example is the relationship between moral values and shoplifting.</a:t>
            </a:r>
            <a:endParaRPr b="0" lang="en-US" sz="2000" spc="-1" strike="noStrike">
              <a:latin typeface="Arial"/>
            </a:endParaRPr>
          </a:p>
          <a:p>
            <a:pPr marL="228600" indent="-228600">
              <a:lnSpc>
                <a:spcPct val="100000"/>
              </a:lnSpc>
              <a:buClr>
                <a:srgbClr val="000000"/>
              </a:buClr>
              <a:buFont typeface="Symbol" charset="2"/>
              <a:buChar char=""/>
              <a:tabLst>
                <a:tab algn="l" pos="0"/>
              </a:tabLst>
            </a:pPr>
            <a:r>
              <a:rPr b="0" lang="en-US" sz="2000" spc="-1" strike="noStrike">
                <a:latin typeface="Arial"/>
                <a:ea typeface="新細明體"/>
              </a:rPr>
              <a:t>A </a:t>
            </a:r>
            <a:r>
              <a:rPr b="1" lang="en-US" sz="2000" spc="-1" strike="noStrike">
                <a:latin typeface="Arial"/>
                <a:ea typeface="新細明體"/>
              </a:rPr>
              <a:t>property-behavior relationship</a:t>
            </a:r>
            <a:r>
              <a:rPr b="0" lang="en-US" sz="2000" spc="-1" strike="noStrike">
                <a:latin typeface="Arial"/>
                <a:ea typeface="新細明體"/>
              </a:rPr>
              <a:t> refers to an existing property that causes a specific behavior. An example is the relationship between age and sports participation.</a:t>
            </a:r>
            <a:endParaRPr b="0" lang="en-US" sz="2000" spc="-1" strike="noStrike">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9" name="PlaceHolder 1"/>
          <p:cNvSpPr>
            <a:spLocks noGrp="1"/>
          </p:cNvSpPr>
          <p:nvPr>
            <p:ph type="sldImg"/>
          </p:nvPr>
        </p:nvSpPr>
        <p:spPr>
          <a:xfrm>
            <a:off x="631800" y="774720"/>
            <a:ext cx="5810040" cy="3871440"/>
          </a:xfrm>
          <a:prstGeom prst="rect">
            <a:avLst/>
          </a:prstGeom>
          <a:ln w="0">
            <a:noFill/>
          </a:ln>
        </p:spPr>
      </p:sp>
      <p:sp>
        <p:nvSpPr>
          <p:cNvPr id="570"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16000" indent="-216000">
              <a:lnSpc>
                <a:spcPct val="100000"/>
              </a:lnSpc>
              <a:buNone/>
            </a:pPr>
            <a:endParaRPr b="0" lang="en-US" sz="2000" spc="-1" strike="noStrike">
              <a:latin typeface="Arial"/>
            </a:endParaRPr>
          </a:p>
          <a:p>
            <a:pPr marL="216000" indent="-216000">
              <a:lnSpc>
                <a:spcPct val="100000"/>
              </a:lnSpc>
              <a:buNone/>
            </a:pPr>
            <a:r>
              <a:rPr b="0" lang="en-US" sz="2000" spc="-1" strike="noStrike">
                <a:latin typeface="Arial"/>
                <a:ea typeface="新細明體"/>
              </a:rPr>
              <a:t> </a:t>
            </a:r>
            <a:endParaRPr b="0" lang="en-US" sz="2000" spc="-1" strike="noStrike">
              <a:latin typeface="Arial"/>
            </a:endParaRPr>
          </a:p>
        </p:txBody>
      </p:sp>
      <p:sp>
        <p:nvSpPr>
          <p:cNvPr id="571" name="Rectangle 4"/>
          <p:cNvSpPr/>
          <p:nvPr/>
        </p:nvSpPr>
        <p:spPr>
          <a:xfrm>
            <a:off x="865080" y="5076720"/>
            <a:ext cx="5657400" cy="4646160"/>
          </a:xfrm>
          <a:prstGeom prst="rect">
            <a:avLst/>
          </a:prstGeom>
          <a:noFill/>
          <a:ln w="0">
            <a:noFill/>
          </a:ln>
        </p:spPr>
        <p:style>
          <a:lnRef idx="0"/>
          <a:fillRef idx="0"/>
          <a:effectRef idx="0"/>
          <a:fontRef idx="minor"/>
        </p:style>
        <p:txBody>
          <a:bodyPr lIns="99360" rIns="99360" tIns="49680" bIns="49680" anchor="t">
            <a:noAutofit/>
          </a:bodyPr>
          <a:p>
            <a:pPr marL="228600" indent="-228600">
              <a:lnSpc>
                <a:spcPct val="90000"/>
              </a:lnSpc>
              <a:spcBef>
                <a:spcPts val="479"/>
              </a:spcBef>
              <a:buNone/>
              <a:tabLst>
                <a:tab algn="l" pos="0"/>
              </a:tabLst>
            </a:pPr>
            <a:r>
              <a:rPr b="0" lang="en-US" sz="1200" spc="-1" strike="noStrike">
                <a:solidFill>
                  <a:srgbClr val="000000"/>
                </a:solidFill>
                <a:latin typeface="Arial"/>
                <a:ea typeface="新細明體"/>
              </a:rPr>
              <a:t>When testing causal hypotheses, we seek three types of evidence:</a:t>
            </a:r>
            <a:endParaRPr b="0" lang="en-US" sz="1200" spc="-1" strike="noStrike">
              <a:latin typeface="Arial"/>
            </a:endParaRPr>
          </a:p>
          <a:p>
            <a:pPr marL="228600" indent="-228600">
              <a:lnSpc>
                <a:spcPct val="90000"/>
              </a:lnSpc>
              <a:spcBef>
                <a:spcPts val="479"/>
              </a:spcBef>
              <a:buClr>
                <a:srgbClr val="000000"/>
              </a:buClr>
              <a:buFont typeface="StarSymbol"/>
              <a:buAutoNum type="arabicPeriod"/>
              <a:tabLst>
                <a:tab algn="l" pos="0"/>
              </a:tabLst>
            </a:pPr>
            <a:r>
              <a:rPr b="0" lang="en-US" sz="1200" spc="-1" strike="noStrike">
                <a:solidFill>
                  <a:srgbClr val="000000"/>
                </a:solidFill>
                <a:latin typeface="Arial"/>
                <a:ea typeface="新細明體"/>
              </a:rPr>
              <a:t>Covariation between A and B.</a:t>
            </a:r>
            <a:endParaRPr b="0" lang="en-US" sz="1200" spc="-1" strike="noStrike">
              <a:latin typeface="Arial"/>
            </a:endParaRPr>
          </a:p>
          <a:p>
            <a:pPr marL="685800" indent="-228600">
              <a:lnSpc>
                <a:spcPct val="90000"/>
              </a:lnSpc>
              <a:spcBef>
                <a:spcPts val="479"/>
              </a:spcBef>
              <a:buNone/>
              <a:tabLst>
                <a:tab algn="l" pos="0"/>
              </a:tabLst>
            </a:pPr>
            <a:r>
              <a:rPr b="0" lang="en-US" sz="1200" spc="-1" strike="noStrike">
                <a:solidFill>
                  <a:srgbClr val="000000"/>
                </a:solidFill>
                <a:latin typeface="Arial"/>
                <a:ea typeface="新細明體"/>
              </a:rPr>
              <a:t>Do we find that A and B occur together in the way hypothesized?</a:t>
            </a:r>
            <a:endParaRPr b="0" lang="en-US" sz="1200" spc="-1" strike="noStrike">
              <a:latin typeface="Arial"/>
            </a:endParaRPr>
          </a:p>
          <a:p>
            <a:pPr marL="685800" indent="-228600">
              <a:lnSpc>
                <a:spcPct val="90000"/>
              </a:lnSpc>
              <a:spcBef>
                <a:spcPts val="479"/>
              </a:spcBef>
              <a:buNone/>
              <a:tabLst>
                <a:tab algn="l" pos="0"/>
              </a:tabLst>
            </a:pPr>
            <a:r>
              <a:rPr b="0" lang="en-US" sz="1200" spc="-1" strike="noStrike">
                <a:solidFill>
                  <a:srgbClr val="000000"/>
                </a:solidFill>
                <a:latin typeface="Arial"/>
                <a:ea typeface="新細明體"/>
              </a:rPr>
              <a:t>When A does not occur, is there also an absence of B?</a:t>
            </a:r>
            <a:endParaRPr b="0" lang="en-US" sz="1200" spc="-1" strike="noStrike">
              <a:latin typeface="Arial"/>
            </a:endParaRPr>
          </a:p>
          <a:p>
            <a:pPr marL="685800" indent="-228600">
              <a:lnSpc>
                <a:spcPct val="90000"/>
              </a:lnSpc>
              <a:spcBef>
                <a:spcPts val="479"/>
              </a:spcBef>
              <a:buNone/>
              <a:tabLst>
                <a:tab algn="l" pos="0"/>
              </a:tabLst>
            </a:pPr>
            <a:r>
              <a:rPr b="0" lang="en-US" sz="1200" spc="-1" strike="noStrike">
                <a:solidFill>
                  <a:srgbClr val="000000"/>
                </a:solidFill>
                <a:latin typeface="Arial"/>
                <a:ea typeface="新細明體"/>
              </a:rPr>
              <a:t>When there is more or less of A, does one also find more or less of B?</a:t>
            </a:r>
            <a:endParaRPr b="0" lang="en-US" sz="1200" spc="-1" strike="noStrike">
              <a:latin typeface="Arial"/>
            </a:endParaRPr>
          </a:p>
          <a:p>
            <a:pPr marL="228600" indent="-228600">
              <a:lnSpc>
                <a:spcPct val="90000"/>
              </a:lnSpc>
              <a:spcBef>
                <a:spcPts val="479"/>
              </a:spcBef>
              <a:buNone/>
              <a:tabLst>
                <a:tab algn="l" pos="0"/>
              </a:tabLst>
            </a:pPr>
            <a:r>
              <a:rPr b="0" lang="en-US" sz="1200" spc="-1" strike="noStrike">
                <a:solidFill>
                  <a:srgbClr val="000000"/>
                </a:solidFill>
                <a:latin typeface="Arial"/>
                <a:ea typeface="新細明體"/>
              </a:rPr>
              <a:t>2.  Time order of events moving in the hypothesized direction.</a:t>
            </a:r>
            <a:endParaRPr b="0" lang="en-US" sz="1200" spc="-1" strike="noStrike">
              <a:latin typeface="Arial"/>
            </a:endParaRPr>
          </a:p>
          <a:p>
            <a:pPr marL="228600" indent="-228600">
              <a:lnSpc>
                <a:spcPct val="90000"/>
              </a:lnSpc>
              <a:spcBef>
                <a:spcPts val="479"/>
              </a:spcBef>
              <a:buNone/>
              <a:tabLst>
                <a:tab algn="l" pos="0"/>
              </a:tabLst>
            </a:pPr>
            <a:r>
              <a:rPr b="0" lang="en-US" sz="1200" spc="-1" strike="noStrike">
                <a:solidFill>
                  <a:srgbClr val="000000"/>
                </a:solidFill>
                <a:latin typeface="Arial"/>
                <a:ea typeface="新細明體"/>
              </a:rPr>
              <a:t>	</a:t>
            </a:r>
            <a:r>
              <a:rPr b="0" lang="en-US" sz="1200" spc="-1" strike="noStrike">
                <a:solidFill>
                  <a:srgbClr val="000000"/>
                </a:solidFill>
                <a:latin typeface="Arial"/>
                <a:ea typeface="新細明體"/>
              </a:rPr>
              <a:t>      </a:t>
            </a:r>
            <a:r>
              <a:rPr b="0" lang="en-US" sz="1200" spc="-1" strike="noStrike">
                <a:solidFill>
                  <a:srgbClr val="000000"/>
                </a:solidFill>
                <a:latin typeface="Arial"/>
                <a:ea typeface="新細明體"/>
              </a:rPr>
              <a:t>Does A occur before B?</a:t>
            </a:r>
            <a:endParaRPr b="0" lang="en-US" sz="1200" spc="-1" strike="noStrike">
              <a:latin typeface="Arial"/>
            </a:endParaRPr>
          </a:p>
          <a:p>
            <a:pPr marL="228600" indent="-228600">
              <a:lnSpc>
                <a:spcPct val="90000"/>
              </a:lnSpc>
              <a:spcBef>
                <a:spcPts val="479"/>
              </a:spcBef>
              <a:buNone/>
              <a:tabLst>
                <a:tab algn="l" pos="0"/>
              </a:tabLst>
            </a:pPr>
            <a:r>
              <a:rPr b="0" lang="en-US" sz="1200" spc="-1" strike="noStrike">
                <a:solidFill>
                  <a:srgbClr val="000000"/>
                </a:solidFill>
                <a:latin typeface="Arial"/>
                <a:ea typeface="新細明體"/>
              </a:rPr>
              <a:t>3.  No other possible causes of B.</a:t>
            </a:r>
            <a:endParaRPr b="0" lang="en-US" sz="1200" spc="-1" strike="noStrike">
              <a:latin typeface="Arial"/>
            </a:endParaRPr>
          </a:p>
          <a:p>
            <a:pPr marL="228600" indent="-228600">
              <a:lnSpc>
                <a:spcPct val="90000"/>
              </a:lnSpc>
              <a:spcBef>
                <a:spcPts val="479"/>
              </a:spcBef>
              <a:buNone/>
              <a:tabLst>
                <a:tab algn="l" pos="0"/>
              </a:tabLst>
            </a:pPr>
            <a:r>
              <a:rPr b="0" lang="en-US" sz="1200" spc="-1" strike="noStrike">
                <a:solidFill>
                  <a:srgbClr val="000000"/>
                </a:solidFill>
                <a:latin typeface="Arial"/>
                <a:ea typeface="新細明體"/>
              </a:rPr>
              <a:t>	</a:t>
            </a:r>
            <a:r>
              <a:rPr b="0" lang="en-US" sz="1200" spc="-1" strike="noStrike">
                <a:solidFill>
                  <a:srgbClr val="000000"/>
                </a:solidFill>
                <a:latin typeface="Arial"/>
                <a:ea typeface="新細明體"/>
              </a:rPr>
              <a:t>      </a:t>
            </a:r>
            <a:r>
              <a:rPr b="0" lang="en-US" sz="1200" spc="-1" strike="noStrike">
                <a:solidFill>
                  <a:srgbClr val="000000"/>
                </a:solidFill>
                <a:latin typeface="Arial"/>
                <a:ea typeface="新細明體"/>
              </a:rPr>
              <a:t>Can one determine that C, D, and E do not covary with B in a way that     suggests possible causal connections?</a:t>
            </a:r>
            <a:endParaRPr b="0" lang="en-US" sz="12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2" name="PlaceHolder 1"/>
          <p:cNvSpPr>
            <a:spLocks noGrp="1"/>
          </p:cNvSpPr>
          <p:nvPr>
            <p:ph type="sldImg"/>
          </p:nvPr>
        </p:nvSpPr>
        <p:spPr>
          <a:xfrm>
            <a:off x="631800" y="774720"/>
            <a:ext cx="5810040" cy="3871440"/>
          </a:xfrm>
          <a:prstGeom prst="rect">
            <a:avLst/>
          </a:prstGeom>
          <a:ln w="0">
            <a:noFill/>
          </a:ln>
        </p:spPr>
      </p:sp>
      <p:sp>
        <p:nvSpPr>
          <p:cNvPr id="573"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16000" indent="-216000">
              <a:lnSpc>
                <a:spcPct val="100000"/>
              </a:lnSpc>
              <a:buNone/>
            </a:pPr>
            <a:r>
              <a:rPr b="0" lang="en-US" sz="2000" spc="-1" strike="noStrike">
                <a:latin typeface="Arial"/>
                <a:ea typeface="新細明體"/>
              </a:rPr>
              <a:t>The usefulness of a research design is reduced when people in a </a:t>
            </a:r>
            <a:r>
              <a:rPr b="0" i="1" lang="en-US" sz="2000" spc="-1" strike="noStrike">
                <a:latin typeface="Arial"/>
                <a:ea typeface="新細明體"/>
              </a:rPr>
              <a:t>disguised study</a:t>
            </a:r>
            <a:r>
              <a:rPr b="0" lang="en-US" sz="2000" spc="-1" strike="noStrike">
                <a:latin typeface="Arial"/>
                <a:ea typeface="新細明體"/>
              </a:rPr>
              <a:t> perceive that research is being conducted. Participants’ perceptions can influence the outcomes of research. This was first discovered in the 1920s when researchers at the Hawthorne plant of the Western Electric Company found that participants reacted favorably to receiving attention.</a:t>
            </a:r>
            <a:endParaRPr b="0" lang="en-US" sz="2000" spc="-1" strike="noStrike">
              <a:latin typeface="Arial"/>
            </a:endParaRPr>
          </a:p>
          <a:p>
            <a:pPr marL="216000" indent="-216000">
              <a:lnSpc>
                <a:spcPct val="100000"/>
              </a:lnSpc>
              <a:buNone/>
            </a:pPr>
            <a:r>
              <a:rPr b="0" lang="en-US" sz="2000" spc="-1" strike="noStrike">
                <a:latin typeface="Arial"/>
                <a:ea typeface="新細明體"/>
              </a:rPr>
              <a:t>There are three levels of perception to consider and these are highlighted in the slide.</a:t>
            </a:r>
            <a:endParaRPr b="0" lang="en-US" sz="2000" spc="-1" strike="noStrike">
              <a:latin typeface="Arial"/>
            </a:endParaRPr>
          </a:p>
          <a:p>
            <a:pPr marL="216000" indent="-216000">
              <a:lnSpc>
                <a:spcPct val="100000"/>
              </a:lnSpc>
              <a:buNone/>
            </a:pPr>
            <a:r>
              <a:rPr b="0" lang="en-US" sz="2000" spc="-1" strike="noStrike">
                <a:latin typeface="Arial"/>
                <a:ea typeface="新細明體"/>
              </a:rPr>
              <a:t>Mystery shopping sometimes provides an example of the third level of perception. Mystery shopping involves individuals who pose as customers and visit retail or service organizations to observe and measure specific behaviors or circumstances. If a retail sales associate knows that she is being observed and evaluated, she is likely to modify her performance.</a:t>
            </a:r>
            <a:endParaRPr b="0" lang="en-US"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2" name="PlaceHolder 1"/>
          <p:cNvSpPr>
            <a:spLocks noGrp="1"/>
          </p:cNvSpPr>
          <p:nvPr>
            <p:ph type="sldImg"/>
          </p:nvPr>
        </p:nvSpPr>
        <p:spPr>
          <a:xfrm>
            <a:off x="631800" y="774720"/>
            <a:ext cx="5810040" cy="3871440"/>
          </a:xfrm>
          <a:prstGeom prst="rect">
            <a:avLst/>
          </a:prstGeom>
          <a:ln w="0">
            <a:noFill/>
          </a:ln>
        </p:spPr>
      </p:sp>
      <p:sp>
        <p:nvSpPr>
          <p:cNvPr id="523"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16000" indent="-216000">
              <a:lnSpc>
                <a:spcPct val="100000"/>
              </a:lnSpc>
              <a:buNone/>
            </a:pPr>
            <a:r>
              <a:rPr b="0" lang="en-US" sz="2000" spc="-1" strike="noStrike">
                <a:latin typeface="Arial"/>
                <a:ea typeface="新細明體"/>
              </a:rPr>
              <a:t>There are many definitions of research design. </a:t>
            </a:r>
            <a:r>
              <a:rPr b="1" lang="en-US" sz="2000" spc="-1" strike="noStrike">
                <a:latin typeface="Arial"/>
                <a:ea typeface="新細明體"/>
              </a:rPr>
              <a:t>Research design</a:t>
            </a:r>
            <a:r>
              <a:rPr b="0" lang="en-US" sz="2000" spc="-1" strike="noStrike">
                <a:latin typeface="Arial"/>
                <a:ea typeface="新細明體"/>
              </a:rPr>
              <a:t> is the blueprint for fulfilling research objectives and answering questions. Its essentials include 1) an activity and time-based plan, 2) a plan based on the research questions, 3) a guide for selecting sources and types of information, 4) a framework for specifying the relationships among the study’s variables, and 5) a procedural outline for every research activity.</a:t>
            </a:r>
            <a:endParaRPr b="0" lang="en-US"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4" name="PlaceHolder 1"/>
          <p:cNvSpPr>
            <a:spLocks noGrp="1"/>
          </p:cNvSpPr>
          <p:nvPr>
            <p:ph type="sldImg"/>
          </p:nvPr>
        </p:nvSpPr>
        <p:spPr>
          <a:xfrm>
            <a:off x="631800" y="774720"/>
            <a:ext cx="5810040" cy="3871440"/>
          </a:xfrm>
          <a:prstGeom prst="rect">
            <a:avLst/>
          </a:prstGeom>
          <a:ln w="0">
            <a:noFill/>
          </a:ln>
        </p:spPr>
      </p:sp>
      <p:sp>
        <p:nvSpPr>
          <p:cNvPr id="525"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16000" indent="-216000">
              <a:lnSpc>
                <a:spcPct val="100000"/>
              </a:lnSpc>
              <a:buNone/>
            </a:pPr>
            <a:r>
              <a:rPr b="0" lang="en-US" sz="2000" spc="-1" strike="noStrike">
                <a:latin typeface="Arial"/>
                <a:ea typeface="新細明體"/>
              </a:rPr>
              <a:t>Exhibit 6-2 provides one project management tool: critical path method (CPM). In a CPM chart: </a:t>
            </a:r>
            <a:endParaRPr b="0" lang="en-US" sz="2000" spc="-1" strike="noStrike">
              <a:latin typeface="Arial"/>
            </a:endParaRPr>
          </a:p>
          <a:p>
            <a:pPr marL="216000" indent="-216000">
              <a:lnSpc>
                <a:spcPct val="100000"/>
              </a:lnSpc>
              <a:buClr>
                <a:srgbClr val="000000"/>
              </a:buClr>
              <a:buFont typeface="Symbol" charset="2"/>
              <a:buChar char=""/>
            </a:pPr>
            <a:r>
              <a:rPr b="0" lang="en-US" sz="2000" spc="-1" strike="noStrike">
                <a:latin typeface="Arial"/>
                <a:ea typeface="新細明體"/>
              </a:rPr>
              <a:t>The nodes represent major milestones.</a:t>
            </a:r>
            <a:endParaRPr b="0" lang="en-US" sz="2000" spc="-1" strike="noStrike">
              <a:latin typeface="Arial"/>
            </a:endParaRPr>
          </a:p>
          <a:p>
            <a:pPr marL="216000" indent="-216000">
              <a:lnSpc>
                <a:spcPct val="100000"/>
              </a:lnSpc>
              <a:buClr>
                <a:srgbClr val="000000"/>
              </a:buClr>
              <a:buFont typeface="Symbol" charset="2"/>
              <a:buChar char=""/>
            </a:pPr>
            <a:r>
              <a:rPr b="0" lang="en-US" sz="2000" spc="-1" strike="noStrike">
                <a:latin typeface="Arial"/>
                <a:ea typeface="新細明體"/>
              </a:rPr>
              <a:t>The arrows suggest the work needed to get to the milestones. </a:t>
            </a:r>
            <a:endParaRPr b="0" lang="en-US" sz="2000" spc="-1" strike="noStrike">
              <a:latin typeface="Arial"/>
            </a:endParaRPr>
          </a:p>
          <a:p>
            <a:pPr lvl="1" marL="216000" indent="-216000">
              <a:lnSpc>
                <a:spcPct val="100000"/>
              </a:lnSpc>
              <a:buClr>
                <a:srgbClr val="000000"/>
              </a:buClr>
              <a:buFont typeface="Symbol" charset="2"/>
              <a:buChar char=""/>
            </a:pPr>
            <a:r>
              <a:rPr b="0" lang="en-US" sz="2000" spc="-1" strike="noStrike">
                <a:latin typeface="Arial"/>
                <a:ea typeface="新細明體"/>
              </a:rPr>
              <a:t>More than one arrow pointing to a node indicates all those tasks must be completed before the milestone has been met.  </a:t>
            </a:r>
            <a:endParaRPr b="0" lang="en-US" sz="2000" spc="-1" strike="noStrike">
              <a:latin typeface="Arial"/>
            </a:endParaRPr>
          </a:p>
          <a:p>
            <a:pPr marL="216000" indent="-216000">
              <a:lnSpc>
                <a:spcPct val="100000"/>
              </a:lnSpc>
              <a:buClr>
                <a:srgbClr val="000000"/>
              </a:buClr>
              <a:buFont typeface="Symbol" charset="2"/>
              <a:buChar char=""/>
            </a:pPr>
            <a:r>
              <a:rPr b="0" lang="en-US" sz="2000" spc="-1" strike="noStrike">
                <a:latin typeface="Arial"/>
                <a:ea typeface="新細明體"/>
              </a:rPr>
              <a:t>Usually a number is placed along the arrow showing the number of days or weeks required for that task to be completed. </a:t>
            </a:r>
            <a:endParaRPr b="0" lang="en-US" sz="2000" spc="-1" strike="noStrike">
              <a:latin typeface="Arial"/>
            </a:endParaRPr>
          </a:p>
          <a:p>
            <a:pPr marL="216000" indent="-216000">
              <a:lnSpc>
                <a:spcPct val="100000"/>
              </a:lnSpc>
              <a:buClr>
                <a:srgbClr val="000000"/>
              </a:buClr>
              <a:buFont typeface="Symbol" charset="2"/>
              <a:buChar char=""/>
            </a:pPr>
            <a:r>
              <a:rPr b="0" lang="en-US" sz="2000" spc="-1" strike="noStrike">
                <a:latin typeface="Arial"/>
                <a:ea typeface="新細明體"/>
              </a:rPr>
              <a:t>The pathway from start to end that takes the longest time to complete is called the </a:t>
            </a:r>
            <a:r>
              <a:rPr b="0" i="1" lang="en-US" sz="2000" spc="-1" strike="noStrike">
                <a:latin typeface="Arial"/>
                <a:ea typeface="新細明體"/>
              </a:rPr>
              <a:t>critical path</a:t>
            </a:r>
            <a:r>
              <a:rPr b="0" lang="en-US" sz="2000" spc="-1" strike="noStrike">
                <a:latin typeface="Arial"/>
                <a:ea typeface="新細明體"/>
              </a:rPr>
              <a:t>.</a:t>
            </a:r>
            <a:endParaRPr b="0" lang="en-US"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PlaceHolder 1"/>
          <p:cNvSpPr>
            <a:spLocks noGrp="1"/>
          </p:cNvSpPr>
          <p:nvPr>
            <p:ph type="sldImg"/>
          </p:nvPr>
        </p:nvSpPr>
        <p:spPr>
          <a:xfrm>
            <a:off x="631800" y="774720"/>
            <a:ext cx="5810040" cy="3871440"/>
          </a:xfrm>
          <a:prstGeom prst="rect">
            <a:avLst/>
          </a:prstGeom>
          <a:ln w="0">
            <a:noFill/>
          </a:ln>
        </p:spPr>
      </p:sp>
      <p:sp>
        <p:nvSpPr>
          <p:cNvPr id="527"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16000" indent="-216000">
              <a:lnSpc>
                <a:spcPct val="100000"/>
              </a:lnSpc>
              <a:buNone/>
            </a:pPr>
            <a:r>
              <a:rPr b="0" lang="en-US" sz="2000" spc="-1" strike="noStrike">
                <a:latin typeface="Arial"/>
                <a:ea typeface="新細明體"/>
              </a:rPr>
              <a:t>A Gantt chart ( Exhibit 5-11, MindWriter project) is a common project planning tool that reveals summary tasks, benchmarking milestones, and detailed tasks against a time frame for the overall project. Tasks may be color coded to indicate a particular team member’s responsibilities. Many project-management software packages include Gantt charting.</a:t>
            </a:r>
            <a:endParaRPr b="0" lang="en-US" sz="2000" spc="-1" strike="noStrike">
              <a:latin typeface="Arial"/>
            </a:endParaRPr>
          </a:p>
          <a:p>
            <a:pPr marL="216000" indent="-216000">
              <a:lnSpc>
                <a:spcPct val="100000"/>
              </a:lnSpc>
              <a:buNone/>
            </a:pPr>
            <a:endParaRPr b="0" lang="en-US" sz="2000" spc="-1" strike="noStrike">
              <a:latin typeface="Arial"/>
            </a:endParaRPr>
          </a:p>
          <a:p>
            <a:pPr marL="216000" indent="-216000">
              <a:lnSpc>
                <a:spcPct val="100000"/>
              </a:lnSpc>
              <a:buNone/>
            </a:pPr>
            <a:r>
              <a:rPr b="0" lang="en-US" sz="2000" spc="-1" strike="noStrike">
                <a:latin typeface="Arial"/>
                <a:ea typeface="新細明體"/>
              </a:rPr>
              <a:t>The chart may be used to monitor projects to keep them on time, as well as to alert the client or manager to steps requiring their approval—and what happens to the project’s schedule if  approval is not forthcoming when it is needed.  </a:t>
            </a:r>
            <a:endParaRPr b="0" lang="en-US"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8" name="PlaceHolder 1"/>
          <p:cNvSpPr>
            <a:spLocks noGrp="1"/>
          </p:cNvSpPr>
          <p:nvPr>
            <p:ph type="sldImg"/>
          </p:nvPr>
        </p:nvSpPr>
        <p:spPr>
          <a:xfrm>
            <a:off x="631800" y="774720"/>
            <a:ext cx="5810040" cy="3871440"/>
          </a:xfrm>
          <a:prstGeom prst="rect">
            <a:avLst/>
          </a:prstGeom>
          <a:ln w="0">
            <a:noFill/>
          </a:ln>
        </p:spPr>
      </p:sp>
      <p:sp>
        <p:nvSpPr>
          <p:cNvPr id="529" name="PlaceHolder 2"/>
          <p:cNvSpPr>
            <a:spLocks noGrp="1"/>
          </p:cNvSpPr>
          <p:nvPr>
            <p:ph type="body"/>
          </p:nvPr>
        </p:nvSpPr>
        <p:spPr>
          <a:xfrm>
            <a:off x="708120" y="4903920"/>
            <a:ext cx="5657400" cy="4646160"/>
          </a:xfrm>
          <a:prstGeom prst="rect">
            <a:avLst/>
          </a:prstGeom>
          <a:solidFill>
            <a:srgbClr val="ffffff"/>
          </a:solidFill>
          <a:ln w="0">
            <a:solidFill>
              <a:srgbClr val="000000"/>
            </a:solidFill>
          </a:ln>
        </p:spPr>
        <p:txBody>
          <a:bodyPr lIns="99360" rIns="99360" tIns="49680" bIns="49680" anchor="t">
            <a:noAutofit/>
          </a:bodyPr>
          <a:p>
            <a:pPr marL="216000" indent="-216000">
              <a:lnSpc>
                <a:spcPct val="100000"/>
              </a:lnSpc>
              <a:buNone/>
            </a:pPr>
            <a:r>
              <a:rPr b="0" lang="en-US" sz="600" spc="-1" strike="noStrike">
                <a:latin typeface="Arial"/>
                <a:ea typeface="新細明體"/>
              </a:rPr>
              <a:t>Exhibit 6-3 information is presented here in a discussion format.</a:t>
            </a:r>
            <a:endParaRPr b="0" lang="en-US" sz="600" spc="-1" strike="noStrike">
              <a:latin typeface="Arial"/>
            </a:endParaRPr>
          </a:p>
          <a:p>
            <a:pPr marL="216000" indent="-216000">
              <a:lnSpc>
                <a:spcPct val="100000"/>
              </a:lnSpc>
              <a:buNone/>
            </a:pPr>
            <a:r>
              <a:rPr b="0" lang="en-US" sz="600" spc="-1" strike="noStrike">
                <a:latin typeface="Arial"/>
                <a:ea typeface="新細明體"/>
              </a:rPr>
              <a:t>The degree to which the </a:t>
            </a:r>
            <a:r>
              <a:rPr b="1" lang="en-US" sz="600" spc="-1" strike="noStrike">
                <a:latin typeface="Arial"/>
                <a:ea typeface="新細明體"/>
              </a:rPr>
              <a:t>research question</a:t>
            </a:r>
            <a:r>
              <a:rPr b="0" lang="en-US" sz="600" spc="-1" strike="noStrike">
                <a:latin typeface="Arial"/>
                <a:ea typeface="新細明體"/>
              </a:rPr>
              <a:t> has been </a:t>
            </a:r>
            <a:r>
              <a:rPr b="1" lang="en-US" sz="600" spc="-1" strike="noStrike">
                <a:latin typeface="Arial"/>
                <a:ea typeface="新細明體"/>
              </a:rPr>
              <a:t>crystallized</a:t>
            </a:r>
            <a:r>
              <a:rPr b="0" lang="en-US" sz="600" spc="-1" strike="noStrike">
                <a:latin typeface="Arial"/>
                <a:ea typeface="新細明體"/>
              </a:rPr>
              <a:t>	</a:t>
            </a:r>
            <a:endParaRPr b="0" lang="en-US" sz="600" spc="-1" strike="noStrike">
              <a:latin typeface="Arial"/>
            </a:endParaRPr>
          </a:p>
          <a:p>
            <a:pPr marL="216000" indent="-216000">
              <a:lnSpc>
                <a:spcPct val="100000"/>
              </a:lnSpc>
              <a:buClr>
                <a:srgbClr val="000000"/>
              </a:buClr>
              <a:buFont typeface="Symbol" charset="2"/>
              <a:buChar char=""/>
            </a:pPr>
            <a:r>
              <a:rPr b="0" lang="en-US" sz="600" spc="-1" strike="noStrike">
                <a:latin typeface="Arial"/>
                <a:ea typeface="新細明體"/>
              </a:rPr>
              <a:t> </a:t>
            </a:r>
            <a:r>
              <a:rPr b="0" lang="en-US" sz="600" spc="-1" strike="noStrike">
                <a:latin typeface="Arial"/>
                <a:ea typeface="新細明體"/>
              </a:rPr>
              <a:t>Exploratory study</a:t>
            </a:r>
            <a:endParaRPr b="0" lang="en-US" sz="600" spc="-1" strike="noStrike">
              <a:latin typeface="Arial"/>
            </a:endParaRPr>
          </a:p>
          <a:p>
            <a:pPr marL="216000" indent="-216000">
              <a:lnSpc>
                <a:spcPct val="100000"/>
              </a:lnSpc>
              <a:buClr>
                <a:srgbClr val="000000"/>
              </a:buClr>
              <a:buFont typeface="Symbol" charset="2"/>
              <a:buChar char=""/>
            </a:pPr>
            <a:r>
              <a:rPr b="0" lang="en-US" sz="600" spc="-1" strike="noStrike">
                <a:latin typeface="Arial"/>
                <a:ea typeface="新細明體"/>
              </a:rPr>
              <a:t> </a:t>
            </a:r>
            <a:r>
              <a:rPr b="0" lang="en-US" sz="600" spc="-1" strike="noStrike">
                <a:latin typeface="Arial"/>
                <a:ea typeface="新細明體"/>
              </a:rPr>
              <a:t>Formal study</a:t>
            </a:r>
            <a:endParaRPr b="0" lang="en-US" sz="600" spc="-1" strike="noStrike">
              <a:latin typeface="Arial"/>
            </a:endParaRPr>
          </a:p>
          <a:p>
            <a:pPr marL="216000" indent="-216000">
              <a:lnSpc>
                <a:spcPct val="100000"/>
              </a:lnSpc>
              <a:buNone/>
            </a:pPr>
            <a:r>
              <a:rPr b="0" lang="en-US" sz="600" spc="-1" strike="noStrike">
                <a:latin typeface="Arial"/>
                <a:ea typeface="新細明體"/>
              </a:rPr>
              <a:t>The </a:t>
            </a:r>
            <a:r>
              <a:rPr b="1" lang="en-US" sz="600" spc="-1" strike="noStrike">
                <a:latin typeface="Arial"/>
                <a:ea typeface="新細明體"/>
              </a:rPr>
              <a:t>method of data collection</a:t>
            </a:r>
            <a:r>
              <a:rPr b="0" lang="en-US" sz="600" spc="-1" strike="noStrike">
                <a:latin typeface="Arial"/>
                <a:ea typeface="新細明體"/>
              </a:rPr>
              <a:t>	</a:t>
            </a:r>
            <a:r>
              <a:rPr b="0" lang="en-US" sz="600" spc="-1" strike="noStrike">
                <a:latin typeface="Arial"/>
                <a:ea typeface="新細明體"/>
              </a:rPr>
              <a:t> </a:t>
            </a:r>
            <a:endParaRPr b="0" lang="en-US" sz="600" spc="-1" strike="noStrike">
              <a:latin typeface="Arial"/>
            </a:endParaRPr>
          </a:p>
          <a:p>
            <a:pPr marL="216000" indent="-216000">
              <a:lnSpc>
                <a:spcPct val="100000"/>
              </a:lnSpc>
              <a:buClr>
                <a:srgbClr val="000000"/>
              </a:buClr>
              <a:buFont typeface="Symbol" charset="2"/>
              <a:buChar char=""/>
            </a:pPr>
            <a:r>
              <a:rPr b="0" lang="en-US" sz="600" spc="-1" strike="noStrike">
                <a:latin typeface="Arial"/>
                <a:ea typeface="新細明體"/>
              </a:rPr>
              <a:t>Monitoring</a:t>
            </a:r>
            <a:endParaRPr b="0" lang="en-US" sz="600" spc="-1" strike="noStrike">
              <a:latin typeface="Arial"/>
            </a:endParaRPr>
          </a:p>
          <a:p>
            <a:pPr marL="216000" indent="-216000">
              <a:lnSpc>
                <a:spcPct val="100000"/>
              </a:lnSpc>
              <a:buClr>
                <a:srgbClr val="000000"/>
              </a:buClr>
              <a:buFont typeface="Symbol" charset="2"/>
              <a:buChar char=""/>
            </a:pPr>
            <a:r>
              <a:rPr b="0" lang="en-US" sz="600" spc="-1" strike="noStrike">
                <a:latin typeface="Arial"/>
                <a:ea typeface="新細明體"/>
              </a:rPr>
              <a:t>Communication Study</a:t>
            </a:r>
            <a:endParaRPr b="0" lang="en-US" sz="600" spc="-1" strike="noStrike">
              <a:latin typeface="Arial"/>
            </a:endParaRPr>
          </a:p>
          <a:p>
            <a:pPr marL="216000" indent="-216000">
              <a:lnSpc>
                <a:spcPct val="100000"/>
              </a:lnSpc>
              <a:buNone/>
            </a:pPr>
            <a:r>
              <a:rPr b="0" lang="en-US" sz="600" spc="-1" strike="noStrike">
                <a:latin typeface="Arial"/>
                <a:ea typeface="新細明體"/>
              </a:rPr>
              <a:t>The power of the researcher to produce </a:t>
            </a:r>
            <a:r>
              <a:rPr b="1" lang="en-US" sz="600" spc="-1" strike="noStrike">
                <a:latin typeface="Arial"/>
                <a:ea typeface="新細明體"/>
              </a:rPr>
              <a:t>effects</a:t>
            </a:r>
            <a:r>
              <a:rPr b="0" lang="en-US" sz="600" spc="-1" strike="noStrike">
                <a:latin typeface="Arial"/>
                <a:ea typeface="新細明體"/>
              </a:rPr>
              <a:t> in the variables under study</a:t>
            </a:r>
            <a:r>
              <a:rPr b="0" lang="en-US" sz="600" spc="-1" strike="noStrike">
                <a:latin typeface="Arial"/>
                <a:ea typeface="新細明體"/>
              </a:rPr>
              <a:t>	</a:t>
            </a:r>
            <a:r>
              <a:rPr b="0" lang="en-US" sz="600" spc="-1" strike="noStrike">
                <a:latin typeface="Arial"/>
                <a:ea typeface="新細明體"/>
              </a:rPr>
              <a:t> </a:t>
            </a:r>
            <a:endParaRPr b="0" lang="en-US" sz="600" spc="-1" strike="noStrike">
              <a:latin typeface="Arial"/>
            </a:endParaRPr>
          </a:p>
          <a:p>
            <a:pPr marL="216000" indent="-216000">
              <a:lnSpc>
                <a:spcPct val="100000"/>
              </a:lnSpc>
              <a:buClr>
                <a:srgbClr val="000000"/>
              </a:buClr>
              <a:buFont typeface="Symbol" charset="2"/>
              <a:buChar char=""/>
            </a:pPr>
            <a:r>
              <a:rPr b="0" lang="en-US" sz="600" spc="-1" strike="noStrike">
                <a:latin typeface="Arial"/>
                <a:ea typeface="新細明體"/>
              </a:rPr>
              <a:t>Experimental</a:t>
            </a:r>
            <a:endParaRPr b="0" lang="en-US" sz="600" spc="-1" strike="noStrike">
              <a:latin typeface="Arial"/>
            </a:endParaRPr>
          </a:p>
          <a:p>
            <a:pPr marL="216000" indent="-216000">
              <a:lnSpc>
                <a:spcPct val="100000"/>
              </a:lnSpc>
              <a:buClr>
                <a:srgbClr val="000000"/>
              </a:buClr>
              <a:buFont typeface="Symbol" charset="2"/>
              <a:buChar char=""/>
            </a:pPr>
            <a:r>
              <a:rPr b="0" lang="en-US" sz="600" spc="-1" strike="noStrike">
                <a:latin typeface="Arial"/>
                <a:ea typeface="新細明體"/>
              </a:rPr>
              <a:t>Ex post facto</a:t>
            </a:r>
            <a:endParaRPr b="0" lang="en-US" sz="600" spc="-1" strike="noStrike">
              <a:latin typeface="Arial"/>
            </a:endParaRPr>
          </a:p>
          <a:p>
            <a:pPr marL="216000" indent="-216000">
              <a:lnSpc>
                <a:spcPct val="100000"/>
              </a:lnSpc>
              <a:buNone/>
            </a:pPr>
            <a:r>
              <a:rPr b="0" lang="en-US" sz="600" spc="-1" strike="noStrike">
                <a:latin typeface="Arial"/>
                <a:ea typeface="新細明體"/>
              </a:rPr>
              <a:t>The </a:t>
            </a:r>
            <a:r>
              <a:rPr b="1" lang="en-US" sz="600" spc="-1" strike="noStrike">
                <a:latin typeface="Arial"/>
                <a:ea typeface="新細明體"/>
              </a:rPr>
              <a:t>purpose of the study</a:t>
            </a:r>
            <a:r>
              <a:rPr b="0" lang="en-US" sz="600" spc="-1" strike="noStrike">
                <a:latin typeface="Arial"/>
                <a:ea typeface="新細明體"/>
              </a:rPr>
              <a:t>	</a:t>
            </a:r>
            <a:r>
              <a:rPr b="0" lang="en-US" sz="600" spc="-1" strike="noStrike">
                <a:latin typeface="Arial"/>
                <a:ea typeface="新細明體"/>
              </a:rPr>
              <a:t> </a:t>
            </a:r>
            <a:endParaRPr b="0" lang="en-US" sz="600" spc="-1" strike="noStrike">
              <a:latin typeface="Arial"/>
            </a:endParaRPr>
          </a:p>
          <a:p>
            <a:pPr marL="216000" indent="-216000">
              <a:lnSpc>
                <a:spcPct val="100000"/>
              </a:lnSpc>
              <a:buClr>
                <a:srgbClr val="000000"/>
              </a:buClr>
              <a:buFont typeface="Symbol" charset="2"/>
              <a:buChar char=""/>
            </a:pPr>
            <a:r>
              <a:rPr b="0" lang="en-US" sz="600" spc="-1" strike="noStrike">
                <a:latin typeface="Arial"/>
                <a:ea typeface="新細明體"/>
              </a:rPr>
              <a:t> </a:t>
            </a:r>
            <a:r>
              <a:rPr b="0" lang="en-US" sz="600" spc="-1" strike="noStrike">
                <a:latin typeface="Arial"/>
                <a:ea typeface="新細明體"/>
              </a:rPr>
              <a:t>Reporting</a:t>
            </a:r>
            <a:endParaRPr b="0" lang="en-US" sz="600" spc="-1" strike="noStrike">
              <a:latin typeface="Arial"/>
            </a:endParaRPr>
          </a:p>
          <a:p>
            <a:pPr marL="216000" indent="-216000">
              <a:lnSpc>
                <a:spcPct val="100000"/>
              </a:lnSpc>
              <a:buClr>
                <a:srgbClr val="000000"/>
              </a:buClr>
              <a:buFont typeface="Symbol" charset="2"/>
              <a:buChar char=""/>
            </a:pPr>
            <a:r>
              <a:rPr b="0" lang="en-US" sz="600" spc="-1" strike="noStrike">
                <a:latin typeface="Arial"/>
                <a:ea typeface="新細明體"/>
              </a:rPr>
              <a:t> </a:t>
            </a:r>
            <a:r>
              <a:rPr b="0" lang="en-US" sz="600" spc="-1" strike="noStrike">
                <a:latin typeface="Arial"/>
                <a:ea typeface="新細明體"/>
              </a:rPr>
              <a:t>Descriptive</a:t>
            </a:r>
            <a:endParaRPr b="0" lang="en-US" sz="600" spc="-1" strike="noStrike">
              <a:latin typeface="Arial"/>
            </a:endParaRPr>
          </a:p>
          <a:p>
            <a:pPr marL="216000" indent="-216000">
              <a:lnSpc>
                <a:spcPct val="100000"/>
              </a:lnSpc>
              <a:buClr>
                <a:srgbClr val="000000"/>
              </a:buClr>
              <a:buFont typeface="Symbol" charset="2"/>
              <a:buChar char=""/>
            </a:pPr>
            <a:r>
              <a:rPr b="0" lang="en-US" sz="600" spc="-1" strike="noStrike">
                <a:latin typeface="Arial"/>
                <a:ea typeface="新細明體"/>
              </a:rPr>
              <a:t> </a:t>
            </a:r>
            <a:r>
              <a:rPr b="0" lang="en-US" sz="600" spc="-1" strike="noStrike">
                <a:latin typeface="Arial"/>
                <a:ea typeface="新細明體"/>
              </a:rPr>
              <a:t>Causal-Explanatory</a:t>
            </a:r>
            <a:endParaRPr b="0" lang="en-US" sz="600" spc="-1" strike="noStrike">
              <a:latin typeface="Arial"/>
            </a:endParaRPr>
          </a:p>
          <a:p>
            <a:pPr marL="216000" indent="-216000">
              <a:lnSpc>
                <a:spcPct val="100000"/>
              </a:lnSpc>
              <a:buClr>
                <a:srgbClr val="000000"/>
              </a:buClr>
              <a:buFont typeface="Symbol" charset="2"/>
              <a:buChar char=""/>
            </a:pPr>
            <a:r>
              <a:rPr b="0" lang="en-US" sz="600" spc="-1" strike="noStrike">
                <a:latin typeface="Arial"/>
                <a:ea typeface="新細明體"/>
              </a:rPr>
              <a:t> </a:t>
            </a:r>
            <a:r>
              <a:rPr b="0" lang="en-US" sz="600" spc="-1" strike="noStrike">
                <a:latin typeface="Arial"/>
                <a:ea typeface="新細明體"/>
              </a:rPr>
              <a:t>Causal-Predictive</a:t>
            </a:r>
            <a:endParaRPr b="0" lang="en-US" sz="600" spc="-1" strike="noStrike">
              <a:latin typeface="Arial"/>
            </a:endParaRPr>
          </a:p>
          <a:p>
            <a:pPr marL="216000" indent="-216000">
              <a:lnSpc>
                <a:spcPct val="100000"/>
              </a:lnSpc>
              <a:buNone/>
            </a:pPr>
            <a:r>
              <a:rPr b="0" lang="en-US" sz="600" spc="-1" strike="noStrike">
                <a:latin typeface="Arial"/>
                <a:ea typeface="新細明體"/>
              </a:rPr>
              <a:t>The </a:t>
            </a:r>
            <a:r>
              <a:rPr b="1" lang="en-US" sz="600" spc="-1" strike="noStrike">
                <a:latin typeface="Arial"/>
                <a:ea typeface="新細明體"/>
              </a:rPr>
              <a:t>time dimension</a:t>
            </a:r>
            <a:r>
              <a:rPr b="0" lang="en-US" sz="600" spc="-1" strike="noStrike">
                <a:latin typeface="Arial"/>
                <a:ea typeface="新細明體"/>
              </a:rPr>
              <a:t>	</a:t>
            </a:r>
            <a:r>
              <a:rPr b="0" lang="en-US" sz="600" spc="-1" strike="noStrike">
                <a:latin typeface="Arial"/>
                <a:ea typeface="新細明體"/>
              </a:rPr>
              <a:t> </a:t>
            </a:r>
            <a:endParaRPr b="0" lang="en-US" sz="600" spc="-1" strike="noStrike">
              <a:latin typeface="Arial"/>
            </a:endParaRPr>
          </a:p>
          <a:p>
            <a:pPr marL="216000" indent="-216000">
              <a:lnSpc>
                <a:spcPct val="100000"/>
              </a:lnSpc>
              <a:buClr>
                <a:srgbClr val="000000"/>
              </a:buClr>
              <a:buFont typeface="Symbol" charset="2"/>
              <a:buChar char=""/>
            </a:pPr>
            <a:r>
              <a:rPr b="0" lang="en-US" sz="600" spc="-1" strike="noStrike">
                <a:latin typeface="Arial"/>
                <a:ea typeface="新細明體"/>
              </a:rPr>
              <a:t> </a:t>
            </a:r>
            <a:r>
              <a:rPr b="0" lang="en-US" sz="600" spc="-1" strike="noStrike">
                <a:latin typeface="Arial"/>
                <a:ea typeface="新細明體"/>
              </a:rPr>
              <a:t>Cross-sectional</a:t>
            </a:r>
            <a:endParaRPr b="0" lang="en-US" sz="600" spc="-1" strike="noStrike">
              <a:latin typeface="Arial"/>
            </a:endParaRPr>
          </a:p>
          <a:p>
            <a:pPr marL="216000" indent="-216000">
              <a:lnSpc>
                <a:spcPct val="100000"/>
              </a:lnSpc>
              <a:buClr>
                <a:srgbClr val="000000"/>
              </a:buClr>
              <a:buFont typeface="Symbol" charset="2"/>
              <a:buChar char=""/>
            </a:pPr>
            <a:r>
              <a:rPr b="0" lang="en-US" sz="600" spc="-1" strike="noStrike">
                <a:latin typeface="Arial"/>
                <a:ea typeface="新細明體"/>
              </a:rPr>
              <a:t> </a:t>
            </a:r>
            <a:r>
              <a:rPr b="0" lang="en-US" sz="600" spc="-1" strike="noStrike">
                <a:latin typeface="Arial"/>
                <a:ea typeface="新細明體"/>
              </a:rPr>
              <a:t>Longitudinal</a:t>
            </a:r>
            <a:endParaRPr b="0" lang="en-US" sz="600" spc="-1" strike="noStrike">
              <a:latin typeface="Arial"/>
            </a:endParaRPr>
          </a:p>
          <a:p>
            <a:pPr marL="216000" indent="-216000">
              <a:lnSpc>
                <a:spcPct val="100000"/>
              </a:lnSpc>
              <a:buNone/>
            </a:pPr>
            <a:r>
              <a:rPr b="0" lang="en-US" sz="600" spc="-1" strike="noStrike">
                <a:latin typeface="Arial"/>
                <a:ea typeface="新細明體"/>
              </a:rPr>
              <a:t>The </a:t>
            </a:r>
            <a:r>
              <a:rPr b="1" lang="en-US" sz="600" spc="-1" strike="noStrike">
                <a:latin typeface="Arial"/>
                <a:ea typeface="新細明體"/>
              </a:rPr>
              <a:t>topical</a:t>
            </a:r>
            <a:r>
              <a:rPr b="0" lang="en-US" sz="600" spc="-1" strike="noStrike">
                <a:latin typeface="Arial"/>
                <a:ea typeface="新細明體"/>
              </a:rPr>
              <a:t> </a:t>
            </a:r>
            <a:r>
              <a:rPr b="1" lang="en-US" sz="600" spc="-1" strike="noStrike">
                <a:latin typeface="Arial"/>
                <a:ea typeface="新細明體"/>
              </a:rPr>
              <a:t>scope</a:t>
            </a:r>
            <a:r>
              <a:rPr b="0" lang="en-US" sz="600" spc="-1" strike="noStrike">
                <a:latin typeface="Arial"/>
                <a:ea typeface="新細明體"/>
              </a:rPr>
              <a:t>—breadth and depth—of the study</a:t>
            </a:r>
            <a:r>
              <a:rPr b="0" lang="en-US" sz="600" spc="-1" strike="noStrike">
                <a:latin typeface="Arial"/>
                <a:ea typeface="新細明體"/>
              </a:rPr>
              <a:t>	</a:t>
            </a:r>
            <a:r>
              <a:rPr b="0" lang="en-US" sz="600" spc="-1" strike="noStrike">
                <a:latin typeface="Arial"/>
                <a:ea typeface="新細明體"/>
              </a:rPr>
              <a:t> </a:t>
            </a:r>
            <a:endParaRPr b="0" lang="en-US" sz="600" spc="-1" strike="noStrike">
              <a:latin typeface="Arial"/>
            </a:endParaRPr>
          </a:p>
          <a:p>
            <a:pPr marL="216000" indent="-216000">
              <a:lnSpc>
                <a:spcPct val="100000"/>
              </a:lnSpc>
              <a:buClr>
                <a:srgbClr val="000000"/>
              </a:buClr>
              <a:buFont typeface="Symbol" charset="2"/>
              <a:buChar char=""/>
            </a:pPr>
            <a:r>
              <a:rPr b="0" lang="en-US" sz="600" spc="-1" strike="noStrike">
                <a:latin typeface="Arial"/>
                <a:ea typeface="新細明體"/>
              </a:rPr>
              <a:t> </a:t>
            </a:r>
            <a:r>
              <a:rPr b="0" lang="en-US" sz="600" spc="-1" strike="noStrike">
                <a:latin typeface="Arial"/>
                <a:ea typeface="新細明體"/>
              </a:rPr>
              <a:t>Case</a:t>
            </a:r>
            <a:endParaRPr b="0" lang="en-US" sz="600" spc="-1" strike="noStrike">
              <a:latin typeface="Arial"/>
            </a:endParaRPr>
          </a:p>
          <a:p>
            <a:pPr marL="216000" indent="-216000">
              <a:lnSpc>
                <a:spcPct val="100000"/>
              </a:lnSpc>
              <a:buClr>
                <a:srgbClr val="000000"/>
              </a:buClr>
              <a:buFont typeface="Symbol" charset="2"/>
              <a:buChar char=""/>
            </a:pPr>
            <a:r>
              <a:rPr b="0" lang="en-US" sz="600" spc="-1" strike="noStrike">
                <a:latin typeface="Arial"/>
                <a:ea typeface="新細明體"/>
              </a:rPr>
              <a:t> </a:t>
            </a:r>
            <a:r>
              <a:rPr b="0" lang="en-US" sz="600" spc="-1" strike="noStrike">
                <a:latin typeface="Arial"/>
                <a:ea typeface="新細明體"/>
              </a:rPr>
              <a:t>Statistical study</a:t>
            </a:r>
            <a:endParaRPr b="0" lang="en-US" sz="600" spc="-1" strike="noStrike">
              <a:latin typeface="Arial"/>
            </a:endParaRPr>
          </a:p>
          <a:p>
            <a:pPr marL="216000" indent="-216000">
              <a:lnSpc>
                <a:spcPct val="100000"/>
              </a:lnSpc>
              <a:buNone/>
            </a:pPr>
            <a:r>
              <a:rPr b="0" lang="en-US" sz="600" spc="-1" strike="noStrike">
                <a:latin typeface="Arial"/>
                <a:ea typeface="新細明體"/>
              </a:rPr>
              <a:t>The </a:t>
            </a:r>
            <a:r>
              <a:rPr b="1" lang="en-US" sz="600" spc="-1" strike="noStrike">
                <a:latin typeface="Arial"/>
                <a:ea typeface="新細明體"/>
              </a:rPr>
              <a:t>research environment</a:t>
            </a:r>
            <a:r>
              <a:rPr b="0" lang="en-US" sz="600" spc="-1" strike="noStrike">
                <a:latin typeface="Arial"/>
                <a:ea typeface="新細明體"/>
              </a:rPr>
              <a:t>	</a:t>
            </a:r>
            <a:r>
              <a:rPr b="0" lang="en-US" sz="600" spc="-1" strike="noStrike">
                <a:latin typeface="Arial"/>
                <a:ea typeface="新細明體"/>
              </a:rPr>
              <a:t> </a:t>
            </a:r>
            <a:endParaRPr b="0" lang="en-US" sz="600" spc="-1" strike="noStrike">
              <a:latin typeface="Arial"/>
            </a:endParaRPr>
          </a:p>
          <a:p>
            <a:pPr marL="216000" indent="-216000">
              <a:lnSpc>
                <a:spcPct val="100000"/>
              </a:lnSpc>
              <a:buClr>
                <a:srgbClr val="000000"/>
              </a:buClr>
              <a:buFont typeface="Symbol" charset="2"/>
              <a:buChar char=""/>
            </a:pPr>
            <a:r>
              <a:rPr b="0" lang="en-US" sz="600" spc="-1" strike="noStrike">
                <a:latin typeface="Arial"/>
                <a:ea typeface="新細明體"/>
              </a:rPr>
              <a:t> </a:t>
            </a:r>
            <a:r>
              <a:rPr b="0" lang="en-US" sz="600" spc="-1" strike="noStrike">
                <a:latin typeface="Arial"/>
                <a:ea typeface="新細明體"/>
              </a:rPr>
              <a:t>Field setting</a:t>
            </a:r>
            <a:endParaRPr b="0" lang="en-US" sz="600" spc="-1" strike="noStrike">
              <a:latin typeface="Arial"/>
            </a:endParaRPr>
          </a:p>
          <a:p>
            <a:pPr marL="216000" indent="-216000">
              <a:lnSpc>
                <a:spcPct val="100000"/>
              </a:lnSpc>
              <a:buClr>
                <a:srgbClr val="000000"/>
              </a:buClr>
              <a:buFont typeface="Symbol" charset="2"/>
              <a:buChar char=""/>
            </a:pPr>
            <a:r>
              <a:rPr b="0" lang="en-US" sz="600" spc="-1" strike="noStrike">
                <a:latin typeface="Arial"/>
                <a:ea typeface="新細明體"/>
              </a:rPr>
              <a:t> </a:t>
            </a:r>
            <a:r>
              <a:rPr b="0" lang="en-US" sz="600" spc="-1" strike="noStrike">
                <a:latin typeface="Arial"/>
                <a:ea typeface="新細明體"/>
              </a:rPr>
              <a:t>Laboratory research</a:t>
            </a:r>
            <a:endParaRPr b="0" lang="en-US" sz="600" spc="-1" strike="noStrike">
              <a:latin typeface="Arial"/>
            </a:endParaRPr>
          </a:p>
          <a:p>
            <a:pPr marL="216000" indent="-216000">
              <a:lnSpc>
                <a:spcPct val="100000"/>
              </a:lnSpc>
              <a:buClr>
                <a:srgbClr val="000000"/>
              </a:buClr>
              <a:buFont typeface="Symbol" charset="2"/>
              <a:buChar char=""/>
            </a:pPr>
            <a:r>
              <a:rPr b="0" lang="en-US" sz="600" spc="-1" strike="noStrike">
                <a:latin typeface="Arial"/>
                <a:ea typeface="新細明體"/>
              </a:rPr>
              <a:t> </a:t>
            </a:r>
            <a:r>
              <a:rPr b="0" lang="en-US" sz="600" spc="-1" strike="noStrike">
                <a:latin typeface="Arial"/>
                <a:ea typeface="新細明體"/>
              </a:rPr>
              <a:t>Simulation</a:t>
            </a:r>
            <a:endParaRPr b="0" lang="en-US" sz="600" spc="-1" strike="noStrike">
              <a:latin typeface="Arial"/>
            </a:endParaRPr>
          </a:p>
          <a:p>
            <a:pPr marL="216000" indent="-216000">
              <a:lnSpc>
                <a:spcPct val="100000"/>
              </a:lnSpc>
              <a:buNone/>
            </a:pPr>
            <a:r>
              <a:rPr b="0" lang="en-US" sz="600" spc="-1" strike="noStrike">
                <a:latin typeface="Arial"/>
                <a:ea typeface="新細明體"/>
              </a:rPr>
              <a:t>The participants’ </a:t>
            </a:r>
            <a:r>
              <a:rPr b="1" lang="en-US" sz="600" spc="-1" strike="noStrike">
                <a:latin typeface="Arial"/>
                <a:ea typeface="新細明體"/>
              </a:rPr>
              <a:t>perceptional awareness</a:t>
            </a:r>
            <a:r>
              <a:rPr b="0" lang="en-US" sz="600" spc="-1" strike="noStrike">
                <a:latin typeface="Arial"/>
                <a:ea typeface="新細明體"/>
              </a:rPr>
              <a:t> of the research activity</a:t>
            </a:r>
            <a:r>
              <a:rPr b="0" lang="en-US" sz="600" spc="-1" strike="noStrike">
                <a:latin typeface="Arial"/>
                <a:ea typeface="新細明體"/>
              </a:rPr>
              <a:t>	</a:t>
            </a:r>
            <a:endParaRPr b="0" lang="en-US" sz="600" spc="-1" strike="noStrike">
              <a:latin typeface="Arial"/>
            </a:endParaRPr>
          </a:p>
          <a:p>
            <a:pPr marL="216000" indent="-216000">
              <a:lnSpc>
                <a:spcPct val="100000"/>
              </a:lnSpc>
              <a:buClr>
                <a:srgbClr val="000000"/>
              </a:buClr>
              <a:buFont typeface="Symbol" charset="2"/>
              <a:buChar char=""/>
            </a:pPr>
            <a:r>
              <a:rPr b="0" lang="en-US" sz="600" spc="-1" strike="noStrike">
                <a:latin typeface="Arial"/>
                <a:ea typeface="新細明體"/>
              </a:rPr>
              <a:t> </a:t>
            </a:r>
            <a:r>
              <a:rPr b="0" lang="en-US" sz="600" spc="-1" strike="noStrike">
                <a:latin typeface="Arial"/>
                <a:ea typeface="新細明體"/>
              </a:rPr>
              <a:t>Actual routine</a:t>
            </a:r>
            <a:endParaRPr b="0" lang="en-US" sz="600" spc="-1" strike="noStrike">
              <a:latin typeface="Arial"/>
            </a:endParaRPr>
          </a:p>
          <a:p>
            <a:pPr marL="216000" indent="-216000">
              <a:lnSpc>
                <a:spcPct val="100000"/>
              </a:lnSpc>
              <a:buClr>
                <a:srgbClr val="000000"/>
              </a:buClr>
              <a:buFont typeface="Symbol" charset="2"/>
              <a:buChar char=""/>
            </a:pPr>
            <a:r>
              <a:rPr b="0" lang="en-US" sz="600" spc="-1" strike="noStrike">
                <a:latin typeface="Arial"/>
                <a:ea typeface="新細明體"/>
              </a:rPr>
              <a:t> </a:t>
            </a:r>
            <a:r>
              <a:rPr b="0" lang="en-US" sz="600" spc="-1" strike="noStrike">
                <a:latin typeface="Arial"/>
                <a:ea typeface="新細明體"/>
              </a:rPr>
              <a:t>Modified routine</a:t>
            </a:r>
            <a:endParaRPr b="0" lang="en-US" sz="6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0FF69F45-6FB6-43BC-8DBB-AF1DDE1DD810}"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9" name="PlaceHolder 2"/>
          <p:cNvSpPr>
            <a:spLocks noGrp="1"/>
          </p:cNvSpPr>
          <p:nvPr>
            <p:ph/>
          </p:nvPr>
        </p:nvSpPr>
        <p:spPr>
          <a:xfrm>
            <a:off x="770040" y="1978200"/>
            <a:ext cx="8733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30" name="PlaceHolder 3"/>
          <p:cNvSpPr>
            <a:spLocks noGrp="1"/>
          </p:cNvSpPr>
          <p:nvPr>
            <p:ph/>
          </p:nvPr>
        </p:nvSpPr>
        <p:spPr>
          <a:xfrm>
            <a:off x="770040" y="4123440"/>
            <a:ext cx="8733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6D65DCBF-A7AA-4470-93E4-19AE1D7E4098}"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32" name="PlaceHolder 2"/>
          <p:cNvSpPr>
            <a:spLocks noGrp="1"/>
          </p:cNvSpPr>
          <p:nvPr>
            <p:ph/>
          </p:nvPr>
        </p:nvSpPr>
        <p:spPr>
          <a:xfrm>
            <a:off x="77004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33" name="PlaceHolder 3"/>
          <p:cNvSpPr>
            <a:spLocks noGrp="1"/>
          </p:cNvSpPr>
          <p:nvPr>
            <p:ph/>
          </p:nvPr>
        </p:nvSpPr>
        <p:spPr>
          <a:xfrm>
            <a:off x="524556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34" name="PlaceHolder 4"/>
          <p:cNvSpPr>
            <a:spLocks noGrp="1"/>
          </p:cNvSpPr>
          <p:nvPr>
            <p:ph/>
          </p:nvPr>
        </p:nvSpPr>
        <p:spPr>
          <a:xfrm>
            <a:off x="77004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35" name="PlaceHolder 5"/>
          <p:cNvSpPr>
            <a:spLocks noGrp="1"/>
          </p:cNvSpPr>
          <p:nvPr>
            <p:ph/>
          </p:nvPr>
        </p:nvSpPr>
        <p:spPr>
          <a:xfrm>
            <a:off x="524556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42D9D3CC-47F8-4204-9E12-B17E039BEFF6}"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37" name="PlaceHolder 2"/>
          <p:cNvSpPr>
            <a:spLocks noGrp="1"/>
          </p:cNvSpPr>
          <p:nvPr>
            <p:ph/>
          </p:nvPr>
        </p:nvSpPr>
        <p:spPr>
          <a:xfrm>
            <a:off x="770040" y="197820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38" name="PlaceHolder 3"/>
          <p:cNvSpPr>
            <a:spLocks noGrp="1"/>
          </p:cNvSpPr>
          <p:nvPr>
            <p:ph/>
          </p:nvPr>
        </p:nvSpPr>
        <p:spPr>
          <a:xfrm>
            <a:off x="3723120" y="197820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39" name="PlaceHolder 4"/>
          <p:cNvSpPr>
            <a:spLocks noGrp="1"/>
          </p:cNvSpPr>
          <p:nvPr>
            <p:ph/>
          </p:nvPr>
        </p:nvSpPr>
        <p:spPr>
          <a:xfrm>
            <a:off x="6675840" y="197820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40" name="PlaceHolder 5"/>
          <p:cNvSpPr>
            <a:spLocks noGrp="1"/>
          </p:cNvSpPr>
          <p:nvPr>
            <p:ph/>
          </p:nvPr>
        </p:nvSpPr>
        <p:spPr>
          <a:xfrm>
            <a:off x="770040" y="412344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41" name="PlaceHolder 6"/>
          <p:cNvSpPr>
            <a:spLocks noGrp="1"/>
          </p:cNvSpPr>
          <p:nvPr>
            <p:ph/>
          </p:nvPr>
        </p:nvSpPr>
        <p:spPr>
          <a:xfrm>
            <a:off x="3723120" y="412344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42" name="PlaceHolder 7"/>
          <p:cNvSpPr>
            <a:spLocks noGrp="1"/>
          </p:cNvSpPr>
          <p:nvPr>
            <p:ph/>
          </p:nvPr>
        </p:nvSpPr>
        <p:spPr>
          <a:xfrm>
            <a:off x="6675840" y="412344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5D095614-4507-42CF-BD5B-F090461A0CA0}"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3"/>
          </p:nvPr>
        </p:nvSpPr>
        <p:spPr/>
        <p:txBody>
          <a:bodyPr/>
          <a:p>
            <a:r>
              <a:t>Footer</a:t>
            </a:r>
          </a:p>
        </p:txBody>
      </p:sp>
      <p:sp>
        <p:nvSpPr>
          <p:cNvPr id="3" name="PlaceHolder 2"/>
          <p:cNvSpPr>
            <a:spLocks noGrp="1"/>
          </p:cNvSpPr>
          <p:nvPr>
            <p:ph type="sldNum" idx="4"/>
          </p:nvPr>
        </p:nvSpPr>
        <p:spPr/>
        <p:txBody>
          <a:bodyPr/>
          <a:p>
            <a:fld id="{404C29B9-CCB1-4F47-8585-4F512422C85D}"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51" name="PlaceHolder 2"/>
          <p:cNvSpPr>
            <a:spLocks noGrp="1"/>
          </p:cNvSpPr>
          <p:nvPr>
            <p:ph type="subTitle"/>
          </p:nvPr>
        </p:nvSpPr>
        <p:spPr>
          <a:xfrm>
            <a:off x="770040" y="1978200"/>
            <a:ext cx="8733960" cy="410652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3"/>
          </p:nvPr>
        </p:nvSpPr>
        <p:spPr/>
        <p:txBody>
          <a:bodyPr/>
          <a:p>
            <a:r>
              <a:t>Footer</a:t>
            </a:r>
          </a:p>
        </p:txBody>
      </p:sp>
      <p:sp>
        <p:nvSpPr>
          <p:cNvPr id="5" name="PlaceHolder 4"/>
          <p:cNvSpPr>
            <a:spLocks noGrp="1"/>
          </p:cNvSpPr>
          <p:nvPr>
            <p:ph type="sldNum" idx="4"/>
          </p:nvPr>
        </p:nvSpPr>
        <p:spPr/>
        <p:txBody>
          <a:bodyPr/>
          <a:p>
            <a:fld id="{28A602ED-8292-4E15-AA2C-BB79330B0F5B}"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53" name="PlaceHolder 2"/>
          <p:cNvSpPr>
            <a:spLocks noGrp="1"/>
          </p:cNvSpPr>
          <p:nvPr>
            <p:ph/>
          </p:nvPr>
        </p:nvSpPr>
        <p:spPr>
          <a:xfrm>
            <a:off x="770040" y="1978200"/>
            <a:ext cx="873396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4" name="PlaceHolder 3"/>
          <p:cNvSpPr>
            <a:spLocks noGrp="1"/>
          </p:cNvSpPr>
          <p:nvPr>
            <p:ph type="ftr" idx="3"/>
          </p:nvPr>
        </p:nvSpPr>
        <p:spPr/>
        <p:txBody>
          <a:bodyPr/>
          <a:p>
            <a:r>
              <a:t>Footer</a:t>
            </a:r>
          </a:p>
        </p:txBody>
      </p:sp>
      <p:sp>
        <p:nvSpPr>
          <p:cNvPr id="5" name="PlaceHolder 4"/>
          <p:cNvSpPr>
            <a:spLocks noGrp="1"/>
          </p:cNvSpPr>
          <p:nvPr>
            <p:ph type="sldNum" idx="4"/>
          </p:nvPr>
        </p:nvSpPr>
        <p:spPr/>
        <p:txBody>
          <a:bodyPr/>
          <a:p>
            <a:fld id="{DD595FBC-D263-418A-A4DD-1FC0C4D8FD44}"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55" name="PlaceHolder 2"/>
          <p:cNvSpPr>
            <a:spLocks noGrp="1"/>
          </p:cNvSpPr>
          <p:nvPr>
            <p:ph/>
          </p:nvPr>
        </p:nvSpPr>
        <p:spPr>
          <a:xfrm>
            <a:off x="77004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56" name="PlaceHolder 3"/>
          <p:cNvSpPr>
            <a:spLocks noGrp="1"/>
          </p:cNvSpPr>
          <p:nvPr>
            <p:ph/>
          </p:nvPr>
        </p:nvSpPr>
        <p:spPr>
          <a:xfrm>
            <a:off x="524556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5" name="PlaceHolder 4"/>
          <p:cNvSpPr>
            <a:spLocks noGrp="1"/>
          </p:cNvSpPr>
          <p:nvPr>
            <p:ph type="ftr" idx="3"/>
          </p:nvPr>
        </p:nvSpPr>
        <p:spPr/>
        <p:txBody>
          <a:bodyPr/>
          <a:p>
            <a:r>
              <a:t>Footer</a:t>
            </a:r>
          </a:p>
        </p:txBody>
      </p:sp>
      <p:sp>
        <p:nvSpPr>
          <p:cNvPr id="6" name="PlaceHolder 5"/>
          <p:cNvSpPr>
            <a:spLocks noGrp="1"/>
          </p:cNvSpPr>
          <p:nvPr>
            <p:ph type="sldNum" idx="4"/>
          </p:nvPr>
        </p:nvSpPr>
        <p:spPr/>
        <p:txBody>
          <a:bodyPr/>
          <a:p>
            <a:fld id="{A16E3F98-829D-47A9-ADFA-27F81CD718D2}"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3" name="PlaceHolder 2"/>
          <p:cNvSpPr>
            <a:spLocks noGrp="1"/>
          </p:cNvSpPr>
          <p:nvPr>
            <p:ph type="ftr" idx="3"/>
          </p:nvPr>
        </p:nvSpPr>
        <p:spPr/>
        <p:txBody>
          <a:bodyPr/>
          <a:p>
            <a:r>
              <a:t>Footer</a:t>
            </a:r>
          </a:p>
        </p:txBody>
      </p:sp>
      <p:sp>
        <p:nvSpPr>
          <p:cNvPr id="4" name="PlaceHolder 3"/>
          <p:cNvSpPr>
            <a:spLocks noGrp="1"/>
          </p:cNvSpPr>
          <p:nvPr>
            <p:ph type="sldNum" idx="4"/>
          </p:nvPr>
        </p:nvSpPr>
        <p:spPr/>
        <p:txBody>
          <a:bodyPr/>
          <a:p>
            <a:fld id="{AFBEB725-DA75-4CF4-A4DD-6C42CF24D202}"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1712880" y="380880"/>
            <a:ext cx="7791120" cy="52830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3"/>
          </p:nvPr>
        </p:nvSpPr>
        <p:spPr/>
        <p:txBody>
          <a:bodyPr/>
          <a:p>
            <a:r>
              <a:t>Footer</a:t>
            </a:r>
          </a:p>
        </p:txBody>
      </p:sp>
      <p:sp>
        <p:nvSpPr>
          <p:cNvPr id="4" name="PlaceHolder 3"/>
          <p:cNvSpPr>
            <a:spLocks noGrp="1"/>
          </p:cNvSpPr>
          <p:nvPr>
            <p:ph type="sldNum" idx="4"/>
          </p:nvPr>
        </p:nvSpPr>
        <p:spPr/>
        <p:txBody>
          <a:bodyPr/>
          <a:p>
            <a:fld id="{B8F16AB9-5398-4007-BEDD-2FF066CF783A}"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60" name="PlaceHolder 2"/>
          <p:cNvSpPr>
            <a:spLocks noGrp="1"/>
          </p:cNvSpPr>
          <p:nvPr>
            <p:ph/>
          </p:nvPr>
        </p:nvSpPr>
        <p:spPr>
          <a:xfrm>
            <a:off x="77004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1" name="PlaceHolder 3"/>
          <p:cNvSpPr>
            <a:spLocks noGrp="1"/>
          </p:cNvSpPr>
          <p:nvPr>
            <p:ph/>
          </p:nvPr>
        </p:nvSpPr>
        <p:spPr>
          <a:xfrm>
            <a:off x="524556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2" name="PlaceHolder 4"/>
          <p:cNvSpPr>
            <a:spLocks noGrp="1"/>
          </p:cNvSpPr>
          <p:nvPr>
            <p:ph/>
          </p:nvPr>
        </p:nvSpPr>
        <p:spPr>
          <a:xfrm>
            <a:off x="77004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 name="PlaceHolder 5"/>
          <p:cNvSpPr>
            <a:spLocks noGrp="1"/>
          </p:cNvSpPr>
          <p:nvPr>
            <p:ph type="ftr" idx="3"/>
          </p:nvPr>
        </p:nvSpPr>
        <p:spPr/>
        <p:txBody>
          <a:bodyPr/>
          <a:p>
            <a:r>
              <a:t>Footer</a:t>
            </a:r>
          </a:p>
        </p:txBody>
      </p:sp>
      <p:sp>
        <p:nvSpPr>
          <p:cNvPr id="7" name="PlaceHolder 6"/>
          <p:cNvSpPr>
            <a:spLocks noGrp="1"/>
          </p:cNvSpPr>
          <p:nvPr>
            <p:ph type="sldNum" idx="4"/>
          </p:nvPr>
        </p:nvSpPr>
        <p:spPr/>
        <p:txBody>
          <a:bodyPr/>
          <a:p>
            <a:fld id="{D10C941C-186C-4681-A282-B9AA6B9B4549}"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8" name="PlaceHolder 2"/>
          <p:cNvSpPr>
            <a:spLocks noGrp="1"/>
          </p:cNvSpPr>
          <p:nvPr>
            <p:ph type="subTitle"/>
          </p:nvPr>
        </p:nvSpPr>
        <p:spPr>
          <a:xfrm>
            <a:off x="770040" y="1978200"/>
            <a:ext cx="8733960" cy="410652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D731B579-AC46-40DC-952D-EDE9BB3F20AD}"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64" name="PlaceHolder 2"/>
          <p:cNvSpPr>
            <a:spLocks noGrp="1"/>
          </p:cNvSpPr>
          <p:nvPr>
            <p:ph/>
          </p:nvPr>
        </p:nvSpPr>
        <p:spPr>
          <a:xfrm>
            <a:off x="77004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5" name="PlaceHolder 3"/>
          <p:cNvSpPr>
            <a:spLocks noGrp="1"/>
          </p:cNvSpPr>
          <p:nvPr>
            <p:ph/>
          </p:nvPr>
        </p:nvSpPr>
        <p:spPr>
          <a:xfrm>
            <a:off x="524556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6" name="PlaceHolder 4"/>
          <p:cNvSpPr>
            <a:spLocks noGrp="1"/>
          </p:cNvSpPr>
          <p:nvPr>
            <p:ph/>
          </p:nvPr>
        </p:nvSpPr>
        <p:spPr>
          <a:xfrm>
            <a:off x="524556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 name="PlaceHolder 5"/>
          <p:cNvSpPr>
            <a:spLocks noGrp="1"/>
          </p:cNvSpPr>
          <p:nvPr>
            <p:ph type="ftr" idx="3"/>
          </p:nvPr>
        </p:nvSpPr>
        <p:spPr/>
        <p:txBody>
          <a:bodyPr/>
          <a:p>
            <a:r>
              <a:t>Footer</a:t>
            </a:r>
          </a:p>
        </p:txBody>
      </p:sp>
      <p:sp>
        <p:nvSpPr>
          <p:cNvPr id="7" name="PlaceHolder 6"/>
          <p:cNvSpPr>
            <a:spLocks noGrp="1"/>
          </p:cNvSpPr>
          <p:nvPr>
            <p:ph type="sldNum" idx="4"/>
          </p:nvPr>
        </p:nvSpPr>
        <p:spPr/>
        <p:txBody>
          <a:bodyPr/>
          <a:p>
            <a:fld id="{2559137A-CCAA-4D87-8555-FE805607A972}"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68" name="PlaceHolder 2"/>
          <p:cNvSpPr>
            <a:spLocks noGrp="1"/>
          </p:cNvSpPr>
          <p:nvPr>
            <p:ph/>
          </p:nvPr>
        </p:nvSpPr>
        <p:spPr>
          <a:xfrm>
            <a:off x="77004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9" name="PlaceHolder 3"/>
          <p:cNvSpPr>
            <a:spLocks noGrp="1"/>
          </p:cNvSpPr>
          <p:nvPr>
            <p:ph/>
          </p:nvPr>
        </p:nvSpPr>
        <p:spPr>
          <a:xfrm>
            <a:off x="524556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70" name="PlaceHolder 4"/>
          <p:cNvSpPr>
            <a:spLocks noGrp="1"/>
          </p:cNvSpPr>
          <p:nvPr>
            <p:ph/>
          </p:nvPr>
        </p:nvSpPr>
        <p:spPr>
          <a:xfrm>
            <a:off x="770040" y="4123440"/>
            <a:ext cx="8733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 name="PlaceHolder 5"/>
          <p:cNvSpPr>
            <a:spLocks noGrp="1"/>
          </p:cNvSpPr>
          <p:nvPr>
            <p:ph type="ftr" idx="3"/>
          </p:nvPr>
        </p:nvSpPr>
        <p:spPr/>
        <p:txBody>
          <a:bodyPr/>
          <a:p>
            <a:r>
              <a:t>Footer</a:t>
            </a:r>
          </a:p>
        </p:txBody>
      </p:sp>
      <p:sp>
        <p:nvSpPr>
          <p:cNvPr id="7" name="PlaceHolder 6"/>
          <p:cNvSpPr>
            <a:spLocks noGrp="1"/>
          </p:cNvSpPr>
          <p:nvPr>
            <p:ph type="sldNum" idx="4"/>
          </p:nvPr>
        </p:nvSpPr>
        <p:spPr/>
        <p:txBody>
          <a:bodyPr/>
          <a:p>
            <a:fld id="{63224020-2473-4ADA-8012-C64F3F5AE5F6}"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72" name="PlaceHolder 2"/>
          <p:cNvSpPr>
            <a:spLocks noGrp="1"/>
          </p:cNvSpPr>
          <p:nvPr>
            <p:ph/>
          </p:nvPr>
        </p:nvSpPr>
        <p:spPr>
          <a:xfrm>
            <a:off x="770040" y="1978200"/>
            <a:ext cx="8733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73" name="PlaceHolder 3"/>
          <p:cNvSpPr>
            <a:spLocks noGrp="1"/>
          </p:cNvSpPr>
          <p:nvPr>
            <p:ph/>
          </p:nvPr>
        </p:nvSpPr>
        <p:spPr>
          <a:xfrm>
            <a:off x="770040" y="4123440"/>
            <a:ext cx="8733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5" name="PlaceHolder 4"/>
          <p:cNvSpPr>
            <a:spLocks noGrp="1"/>
          </p:cNvSpPr>
          <p:nvPr>
            <p:ph type="ftr" idx="3"/>
          </p:nvPr>
        </p:nvSpPr>
        <p:spPr/>
        <p:txBody>
          <a:bodyPr/>
          <a:p>
            <a:r>
              <a:t>Footer</a:t>
            </a:r>
          </a:p>
        </p:txBody>
      </p:sp>
      <p:sp>
        <p:nvSpPr>
          <p:cNvPr id="6" name="PlaceHolder 5"/>
          <p:cNvSpPr>
            <a:spLocks noGrp="1"/>
          </p:cNvSpPr>
          <p:nvPr>
            <p:ph type="sldNum" idx="4"/>
          </p:nvPr>
        </p:nvSpPr>
        <p:spPr/>
        <p:txBody>
          <a:bodyPr/>
          <a:p>
            <a:fld id="{7220EACB-4240-441F-9EB5-89863C8FB906}"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75" name="PlaceHolder 2"/>
          <p:cNvSpPr>
            <a:spLocks noGrp="1"/>
          </p:cNvSpPr>
          <p:nvPr>
            <p:ph/>
          </p:nvPr>
        </p:nvSpPr>
        <p:spPr>
          <a:xfrm>
            <a:off x="77004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76" name="PlaceHolder 3"/>
          <p:cNvSpPr>
            <a:spLocks noGrp="1"/>
          </p:cNvSpPr>
          <p:nvPr>
            <p:ph/>
          </p:nvPr>
        </p:nvSpPr>
        <p:spPr>
          <a:xfrm>
            <a:off x="524556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77" name="PlaceHolder 4"/>
          <p:cNvSpPr>
            <a:spLocks noGrp="1"/>
          </p:cNvSpPr>
          <p:nvPr>
            <p:ph/>
          </p:nvPr>
        </p:nvSpPr>
        <p:spPr>
          <a:xfrm>
            <a:off x="77004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78" name="PlaceHolder 5"/>
          <p:cNvSpPr>
            <a:spLocks noGrp="1"/>
          </p:cNvSpPr>
          <p:nvPr>
            <p:ph/>
          </p:nvPr>
        </p:nvSpPr>
        <p:spPr>
          <a:xfrm>
            <a:off x="524556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7" name="PlaceHolder 6"/>
          <p:cNvSpPr>
            <a:spLocks noGrp="1"/>
          </p:cNvSpPr>
          <p:nvPr>
            <p:ph type="ftr" idx="3"/>
          </p:nvPr>
        </p:nvSpPr>
        <p:spPr/>
        <p:txBody>
          <a:bodyPr/>
          <a:p>
            <a:r>
              <a:t>Footer</a:t>
            </a:r>
          </a:p>
        </p:txBody>
      </p:sp>
      <p:sp>
        <p:nvSpPr>
          <p:cNvPr id="8" name="PlaceHolder 7"/>
          <p:cNvSpPr>
            <a:spLocks noGrp="1"/>
          </p:cNvSpPr>
          <p:nvPr>
            <p:ph type="sldNum" idx="4"/>
          </p:nvPr>
        </p:nvSpPr>
        <p:spPr/>
        <p:txBody>
          <a:bodyPr/>
          <a:p>
            <a:fld id="{256E8EBE-C797-463A-AF18-5BCAFB96A4E4}"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80" name="PlaceHolder 2"/>
          <p:cNvSpPr>
            <a:spLocks noGrp="1"/>
          </p:cNvSpPr>
          <p:nvPr>
            <p:ph/>
          </p:nvPr>
        </p:nvSpPr>
        <p:spPr>
          <a:xfrm>
            <a:off x="770040" y="197820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81" name="PlaceHolder 3"/>
          <p:cNvSpPr>
            <a:spLocks noGrp="1"/>
          </p:cNvSpPr>
          <p:nvPr>
            <p:ph/>
          </p:nvPr>
        </p:nvSpPr>
        <p:spPr>
          <a:xfrm>
            <a:off x="3723120" y="197820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82" name="PlaceHolder 4"/>
          <p:cNvSpPr>
            <a:spLocks noGrp="1"/>
          </p:cNvSpPr>
          <p:nvPr>
            <p:ph/>
          </p:nvPr>
        </p:nvSpPr>
        <p:spPr>
          <a:xfrm>
            <a:off x="6675840" y="197820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83" name="PlaceHolder 5"/>
          <p:cNvSpPr>
            <a:spLocks noGrp="1"/>
          </p:cNvSpPr>
          <p:nvPr>
            <p:ph/>
          </p:nvPr>
        </p:nvSpPr>
        <p:spPr>
          <a:xfrm>
            <a:off x="770040" y="412344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84" name="PlaceHolder 6"/>
          <p:cNvSpPr>
            <a:spLocks noGrp="1"/>
          </p:cNvSpPr>
          <p:nvPr>
            <p:ph/>
          </p:nvPr>
        </p:nvSpPr>
        <p:spPr>
          <a:xfrm>
            <a:off x="3723120" y="412344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85" name="PlaceHolder 7"/>
          <p:cNvSpPr>
            <a:spLocks noGrp="1"/>
          </p:cNvSpPr>
          <p:nvPr>
            <p:ph/>
          </p:nvPr>
        </p:nvSpPr>
        <p:spPr>
          <a:xfrm>
            <a:off x="6675840" y="412344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9" name="PlaceHolder 8"/>
          <p:cNvSpPr>
            <a:spLocks noGrp="1"/>
          </p:cNvSpPr>
          <p:nvPr>
            <p:ph type="ftr" idx="3"/>
          </p:nvPr>
        </p:nvSpPr>
        <p:spPr/>
        <p:txBody>
          <a:bodyPr/>
          <a:p>
            <a:r>
              <a:t>Footer</a:t>
            </a:r>
          </a:p>
        </p:txBody>
      </p:sp>
      <p:sp>
        <p:nvSpPr>
          <p:cNvPr id="10" name="PlaceHolder 9"/>
          <p:cNvSpPr>
            <a:spLocks noGrp="1"/>
          </p:cNvSpPr>
          <p:nvPr>
            <p:ph type="sldNum" idx="4"/>
          </p:nvPr>
        </p:nvSpPr>
        <p:spPr/>
        <p:txBody>
          <a:bodyPr/>
          <a:p>
            <a:fld id="{F0B5968A-4BD7-4A54-B8DA-FD57D585A3E2}" type="slidenum">
              <a:t>&lt;#&gt;</a:t>
            </a:fld>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7CE81AA5-BBEB-4528-BD15-63811FE11D1D}" type="slidenum">
              <a:t>&lt;#&gt;</a:t>
            </a:fld>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4"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95" name="PlaceHolder 2"/>
          <p:cNvSpPr>
            <a:spLocks noGrp="1"/>
          </p:cNvSpPr>
          <p:nvPr>
            <p:ph type="subTitle"/>
          </p:nvPr>
        </p:nvSpPr>
        <p:spPr>
          <a:xfrm>
            <a:off x="770040" y="1978200"/>
            <a:ext cx="8733960" cy="410652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6675E11F-EEB9-41F0-9357-5A8046E936B3}" type="slidenum">
              <a:t>&lt;#&gt;</a:t>
            </a:fld>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97" name="PlaceHolder 2"/>
          <p:cNvSpPr>
            <a:spLocks noGrp="1"/>
          </p:cNvSpPr>
          <p:nvPr>
            <p:ph/>
          </p:nvPr>
        </p:nvSpPr>
        <p:spPr>
          <a:xfrm>
            <a:off x="770040" y="1978200"/>
            <a:ext cx="873396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A23752D7-E567-47CB-AA25-47721DF2E7AF}" type="slidenum">
              <a:t>&lt;#&gt;</a:t>
            </a:fld>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99" name="PlaceHolder 2"/>
          <p:cNvSpPr>
            <a:spLocks noGrp="1"/>
          </p:cNvSpPr>
          <p:nvPr>
            <p:ph/>
          </p:nvPr>
        </p:nvSpPr>
        <p:spPr>
          <a:xfrm>
            <a:off x="77004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00" name="PlaceHolder 3"/>
          <p:cNvSpPr>
            <a:spLocks noGrp="1"/>
          </p:cNvSpPr>
          <p:nvPr>
            <p:ph/>
          </p:nvPr>
        </p:nvSpPr>
        <p:spPr>
          <a:xfrm>
            <a:off x="524556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AE64AE4E-A88A-44F7-96B1-B24CD9C3EEE0}" type="slidenum">
              <a:t>&lt;#&gt;</a:t>
            </a:fld>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1"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4FE007C7-754D-467A-9B3A-809690AC3D0A}"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0" name="PlaceHolder 2"/>
          <p:cNvSpPr>
            <a:spLocks noGrp="1"/>
          </p:cNvSpPr>
          <p:nvPr>
            <p:ph/>
          </p:nvPr>
        </p:nvSpPr>
        <p:spPr>
          <a:xfrm>
            <a:off x="770040" y="1978200"/>
            <a:ext cx="873396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90CEDE9D-7767-4AAF-9123-8F4A006312D1}" type="slidenum">
              <a:t>&lt;#&gt;</a:t>
            </a:fld>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2" name="PlaceHolder 1"/>
          <p:cNvSpPr>
            <a:spLocks noGrp="1"/>
          </p:cNvSpPr>
          <p:nvPr>
            <p:ph type="subTitle"/>
          </p:nvPr>
        </p:nvSpPr>
        <p:spPr>
          <a:xfrm>
            <a:off x="1712880" y="380880"/>
            <a:ext cx="7791120" cy="52830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FD7A58EE-DAF3-41E9-B2A3-0C44024102A1}" type="slidenum">
              <a:t>&lt;#&gt;</a:t>
            </a:fld>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04" name="PlaceHolder 2"/>
          <p:cNvSpPr>
            <a:spLocks noGrp="1"/>
          </p:cNvSpPr>
          <p:nvPr>
            <p:ph/>
          </p:nvPr>
        </p:nvSpPr>
        <p:spPr>
          <a:xfrm>
            <a:off x="77004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05" name="PlaceHolder 3"/>
          <p:cNvSpPr>
            <a:spLocks noGrp="1"/>
          </p:cNvSpPr>
          <p:nvPr>
            <p:ph/>
          </p:nvPr>
        </p:nvSpPr>
        <p:spPr>
          <a:xfrm>
            <a:off x="524556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06" name="PlaceHolder 4"/>
          <p:cNvSpPr>
            <a:spLocks noGrp="1"/>
          </p:cNvSpPr>
          <p:nvPr>
            <p:ph/>
          </p:nvPr>
        </p:nvSpPr>
        <p:spPr>
          <a:xfrm>
            <a:off x="77004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DB3BC7A4-F97E-4B55-867F-C41B974BA4A9}" type="slidenum">
              <a:t>&lt;#&gt;</a:t>
            </a:fld>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08" name="PlaceHolder 2"/>
          <p:cNvSpPr>
            <a:spLocks noGrp="1"/>
          </p:cNvSpPr>
          <p:nvPr>
            <p:ph/>
          </p:nvPr>
        </p:nvSpPr>
        <p:spPr>
          <a:xfrm>
            <a:off x="77004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09" name="PlaceHolder 3"/>
          <p:cNvSpPr>
            <a:spLocks noGrp="1"/>
          </p:cNvSpPr>
          <p:nvPr>
            <p:ph/>
          </p:nvPr>
        </p:nvSpPr>
        <p:spPr>
          <a:xfrm>
            <a:off x="524556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10" name="PlaceHolder 4"/>
          <p:cNvSpPr>
            <a:spLocks noGrp="1"/>
          </p:cNvSpPr>
          <p:nvPr>
            <p:ph/>
          </p:nvPr>
        </p:nvSpPr>
        <p:spPr>
          <a:xfrm>
            <a:off x="524556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291C7A7B-2E81-42F5-9146-4E2C099D3C4D}" type="slidenum">
              <a:t>&lt;#&gt;</a:t>
            </a:fld>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12" name="PlaceHolder 2"/>
          <p:cNvSpPr>
            <a:spLocks noGrp="1"/>
          </p:cNvSpPr>
          <p:nvPr>
            <p:ph/>
          </p:nvPr>
        </p:nvSpPr>
        <p:spPr>
          <a:xfrm>
            <a:off x="77004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13" name="PlaceHolder 3"/>
          <p:cNvSpPr>
            <a:spLocks noGrp="1"/>
          </p:cNvSpPr>
          <p:nvPr>
            <p:ph/>
          </p:nvPr>
        </p:nvSpPr>
        <p:spPr>
          <a:xfrm>
            <a:off x="524556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14" name="PlaceHolder 4"/>
          <p:cNvSpPr>
            <a:spLocks noGrp="1"/>
          </p:cNvSpPr>
          <p:nvPr>
            <p:ph/>
          </p:nvPr>
        </p:nvSpPr>
        <p:spPr>
          <a:xfrm>
            <a:off x="770040" y="4123440"/>
            <a:ext cx="8733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365A0CBF-F928-4BDA-A051-0C80CC09DCF4}" type="slidenum">
              <a:t>&lt;#&gt;</a:t>
            </a:fld>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16" name="PlaceHolder 2"/>
          <p:cNvSpPr>
            <a:spLocks noGrp="1"/>
          </p:cNvSpPr>
          <p:nvPr>
            <p:ph/>
          </p:nvPr>
        </p:nvSpPr>
        <p:spPr>
          <a:xfrm>
            <a:off x="770040" y="1978200"/>
            <a:ext cx="8733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17" name="PlaceHolder 3"/>
          <p:cNvSpPr>
            <a:spLocks noGrp="1"/>
          </p:cNvSpPr>
          <p:nvPr>
            <p:ph/>
          </p:nvPr>
        </p:nvSpPr>
        <p:spPr>
          <a:xfrm>
            <a:off x="770040" y="4123440"/>
            <a:ext cx="8733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C2D4F6F1-32B3-46DD-8955-219C73EC1520}" type="slidenum">
              <a:t>&lt;#&gt;</a:t>
            </a:fld>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19" name="PlaceHolder 2"/>
          <p:cNvSpPr>
            <a:spLocks noGrp="1"/>
          </p:cNvSpPr>
          <p:nvPr>
            <p:ph/>
          </p:nvPr>
        </p:nvSpPr>
        <p:spPr>
          <a:xfrm>
            <a:off x="77004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20" name="PlaceHolder 3"/>
          <p:cNvSpPr>
            <a:spLocks noGrp="1"/>
          </p:cNvSpPr>
          <p:nvPr>
            <p:ph/>
          </p:nvPr>
        </p:nvSpPr>
        <p:spPr>
          <a:xfrm>
            <a:off x="524556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21" name="PlaceHolder 4"/>
          <p:cNvSpPr>
            <a:spLocks noGrp="1"/>
          </p:cNvSpPr>
          <p:nvPr>
            <p:ph/>
          </p:nvPr>
        </p:nvSpPr>
        <p:spPr>
          <a:xfrm>
            <a:off x="77004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22" name="PlaceHolder 5"/>
          <p:cNvSpPr>
            <a:spLocks noGrp="1"/>
          </p:cNvSpPr>
          <p:nvPr>
            <p:ph/>
          </p:nvPr>
        </p:nvSpPr>
        <p:spPr>
          <a:xfrm>
            <a:off x="524556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0F6C1080-1D53-4200-AB42-CFC7EE9F4D84}" type="slidenum">
              <a:t>&lt;#&gt;</a:t>
            </a:fld>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24" name="PlaceHolder 2"/>
          <p:cNvSpPr>
            <a:spLocks noGrp="1"/>
          </p:cNvSpPr>
          <p:nvPr>
            <p:ph/>
          </p:nvPr>
        </p:nvSpPr>
        <p:spPr>
          <a:xfrm>
            <a:off x="770040" y="197820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25" name="PlaceHolder 3"/>
          <p:cNvSpPr>
            <a:spLocks noGrp="1"/>
          </p:cNvSpPr>
          <p:nvPr>
            <p:ph/>
          </p:nvPr>
        </p:nvSpPr>
        <p:spPr>
          <a:xfrm>
            <a:off x="3723120" y="197820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26" name="PlaceHolder 4"/>
          <p:cNvSpPr>
            <a:spLocks noGrp="1"/>
          </p:cNvSpPr>
          <p:nvPr>
            <p:ph/>
          </p:nvPr>
        </p:nvSpPr>
        <p:spPr>
          <a:xfrm>
            <a:off x="6675840" y="197820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27" name="PlaceHolder 5"/>
          <p:cNvSpPr>
            <a:spLocks noGrp="1"/>
          </p:cNvSpPr>
          <p:nvPr>
            <p:ph/>
          </p:nvPr>
        </p:nvSpPr>
        <p:spPr>
          <a:xfrm>
            <a:off x="770040" y="412344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28" name="PlaceHolder 6"/>
          <p:cNvSpPr>
            <a:spLocks noGrp="1"/>
          </p:cNvSpPr>
          <p:nvPr>
            <p:ph/>
          </p:nvPr>
        </p:nvSpPr>
        <p:spPr>
          <a:xfrm>
            <a:off x="3723120" y="412344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29" name="PlaceHolder 7"/>
          <p:cNvSpPr>
            <a:spLocks noGrp="1"/>
          </p:cNvSpPr>
          <p:nvPr>
            <p:ph/>
          </p:nvPr>
        </p:nvSpPr>
        <p:spPr>
          <a:xfrm>
            <a:off x="6675840" y="412344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DDE8525C-7E77-424F-9BA7-1BAD0FAFF9AB}" type="slidenum">
              <a:t>&lt;#&gt;</a:t>
            </a:fld>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82E627C3-8379-4F86-B3D9-881F73DD64BB}" type="slidenum">
              <a:t>&lt;#&gt;</a:t>
            </a:fld>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8"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39" name="PlaceHolder 2"/>
          <p:cNvSpPr>
            <a:spLocks noGrp="1"/>
          </p:cNvSpPr>
          <p:nvPr>
            <p:ph type="subTitle"/>
          </p:nvPr>
        </p:nvSpPr>
        <p:spPr>
          <a:xfrm>
            <a:off x="770040" y="1978200"/>
            <a:ext cx="8733960" cy="410652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E0C8710C-1B06-4429-91D6-FEC8FA34D1E4}" type="slidenum">
              <a:t>&lt;#&gt;</a:t>
            </a:fld>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41" name="PlaceHolder 2"/>
          <p:cNvSpPr>
            <a:spLocks noGrp="1"/>
          </p:cNvSpPr>
          <p:nvPr>
            <p:ph/>
          </p:nvPr>
        </p:nvSpPr>
        <p:spPr>
          <a:xfrm>
            <a:off x="770040" y="1978200"/>
            <a:ext cx="873396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DBE1493A-15F9-4979-8748-5AF37F61F1DC}"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2" name="PlaceHolder 2"/>
          <p:cNvSpPr>
            <a:spLocks noGrp="1"/>
          </p:cNvSpPr>
          <p:nvPr>
            <p:ph/>
          </p:nvPr>
        </p:nvSpPr>
        <p:spPr>
          <a:xfrm>
            <a:off x="77004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3" name="PlaceHolder 3"/>
          <p:cNvSpPr>
            <a:spLocks noGrp="1"/>
          </p:cNvSpPr>
          <p:nvPr>
            <p:ph/>
          </p:nvPr>
        </p:nvSpPr>
        <p:spPr>
          <a:xfrm>
            <a:off x="524556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5B090876-28BC-49B8-8894-F0A2E49A9E7F}" type="slidenum">
              <a:t>&lt;#&gt;</a:t>
            </a:fld>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43" name="PlaceHolder 2"/>
          <p:cNvSpPr>
            <a:spLocks noGrp="1"/>
          </p:cNvSpPr>
          <p:nvPr>
            <p:ph/>
          </p:nvPr>
        </p:nvSpPr>
        <p:spPr>
          <a:xfrm>
            <a:off x="77004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44" name="PlaceHolder 3"/>
          <p:cNvSpPr>
            <a:spLocks noGrp="1"/>
          </p:cNvSpPr>
          <p:nvPr>
            <p:ph/>
          </p:nvPr>
        </p:nvSpPr>
        <p:spPr>
          <a:xfrm>
            <a:off x="524556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A47EEA37-D679-4436-A9FC-3D1CDBDFD279}" type="slidenum">
              <a:t>&lt;#&gt;</a:t>
            </a:fld>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5"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EDBCC24B-1756-4D96-9584-358487DBD356}" type="slidenum">
              <a:t>&lt;#&gt;</a:t>
            </a:fld>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6" name="PlaceHolder 1"/>
          <p:cNvSpPr>
            <a:spLocks noGrp="1"/>
          </p:cNvSpPr>
          <p:nvPr>
            <p:ph type="subTitle"/>
          </p:nvPr>
        </p:nvSpPr>
        <p:spPr>
          <a:xfrm>
            <a:off x="1712880" y="380880"/>
            <a:ext cx="7791120" cy="52830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C105C318-CC72-49A2-974E-E3A56BF630BF}" type="slidenum">
              <a:t>&lt;#&gt;</a:t>
            </a:fld>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48" name="PlaceHolder 2"/>
          <p:cNvSpPr>
            <a:spLocks noGrp="1"/>
          </p:cNvSpPr>
          <p:nvPr>
            <p:ph/>
          </p:nvPr>
        </p:nvSpPr>
        <p:spPr>
          <a:xfrm>
            <a:off x="77004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49" name="PlaceHolder 3"/>
          <p:cNvSpPr>
            <a:spLocks noGrp="1"/>
          </p:cNvSpPr>
          <p:nvPr>
            <p:ph/>
          </p:nvPr>
        </p:nvSpPr>
        <p:spPr>
          <a:xfrm>
            <a:off x="524556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50" name="PlaceHolder 4"/>
          <p:cNvSpPr>
            <a:spLocks noGrp="1"/>
          </p:cNvSpPr>
          <p:nvPr>
            <p:ph/>
          </p:nvPr>
        </p:nvSpPr>
        <p:spPr>
          <a:xfrm>
            <a:off x="77004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FC700A5-D226-4274-81A2-0B2DD2461E00}" type="slidenum">
              <a:t>&lt;#&gt;</a:t>
            </a:fld>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52" name="PlaceHolder 2"/>
          <p:cNvSpPr>
            <a:spLocks noGrp="1"/>
          </p:cNvSpPr>
          <p:nvPr>
            <p:ph/>
          </p:nvPr>
        </p:nvSpPr>
        <p:spPr>
          <a:xfrm>
            <a:off x="77004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53" name="PlaceHolder 3"/>
          <p:cNvSpPr>
            <a:spLocks noGrp="1"/>
          </p:cNvSpPr>
          <p:nvPr>
            <p:ph/>
          </p:nvPr>
        </p:nvSpPr>
        <p:spPr>
          <a:xfrm>
            <a:off x="524556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54" name="PlaceHolder 4"/>
          <p:cNvSpPr>
            <a:spLocks noGrp="1"/>
          </p:cNvSpPr>
          <p:nvPr>
            <p:ph/>
          </p:nvPr>
        </p:nvSpPr>
        <p:spPr>
          <a:xfrm>
            <a:off x="524556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9C5A2E05-E3DF-46B4-8644-247EFC2D0936}" type="slidenum">
              <a:t>&lt;#&gt;</a:t>
            </a:fld>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56" name="PlaceHolder 2"/>
          <p:cNvSpPr>
            <a:spLocks noGrp="1"/>
          </p:cNvSpPr>
          <p:nvPr>
            <p:ph/>
          </p:nvPr>
        </p:nvSpPr>
        <p:spPr>
          <a:xfrm>
            <a:off x="77004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57" name="PlaceHolder 3"/>
          <p:cNvSpPr>
            <a:spLocks noGrp="1"/>
          </p:cNvSpPr>
          <p:nvPr>
            <p:ph/>
          </p:nvPr>
        </p:nvSpPr>
        <p:spPr>
          <a:xfrm>
            <a:off x="524556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58" name="PlaceHolder 4"/>
          <p:cNvSpPr>
            <a:spLocks noGrp="1"/>
          </p:cNvSpPr>
          <p:nvPr>
            <p:ph/>
          </p:nvPr>
        </p:nvSpPr>
        <p:spPr>
          <a:xfrm>
            <a:off x="770040" y="4123440"/>
            <a:ext cx="8733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6F8CF150-B291-4F13-B2ED-69FC411886D7}" type="slidenum">
              <a:t>&lt;#&gt;</a:t>
            </a:fld>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60" name="PlaceHolder 2"/>
          <p:cNvSpPr>
            <a:spLocks noGrp="1"/>
          </p:cNvSpPr>
          <p:nvPr>
            <p:ph/>
          </p:nvPr>
        </p:nvSpPr>
        <p:spPr>
          <a:xfrm>
            <a:off x="770040" y="1978200"/>
            <a:ext cx="8733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61" name="PlaceHolder 3"/>
          <p:cNvSpPr>
            <a:spLocks noGrp="1"/>
          </p:cNvSpPr>
          <p:nvPr>
            <p:ph/>
          </p:nvPr>
        </p:nvSpPr>
        <p:spPr>
          <a:xfrm>
            <a:off x="770040" y="4123440"/>
            <a:ext cx="8733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A9D3922E-A90B-4FD2-A60A-1B184F425E37}" type="slidenum">
              <a:t>&lt;#&gt;</a:t>
            </a:fld>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63" name="PlaceHolder 2"/>
          <p:cNvSpPr>
            <a:spLocks noGrp="1"/>
          </p:cNvSpPr>
          <p:nvPr>
            <p:ph/>
          </p:nvPr>
        </p:nvSpPr>
        <p:spPr>
          <a:xfrm>
            <a:off x="77004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64" name="PlaceHolder 3"/>
          <p:cNvSpPr>
            <a:spLocks noGrp="1"/>
          </p:cNvSpPr>
          <p:nvPr>
            <p:ph/>
          </p:nvPr>
        </p:nvSpPr>
        <p:spPr>
          <a:xfrm>
            <a:off x="524556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65" name="PlaceHolder 4"/>
          <p:cNvSpPr>
            <a:spLocks noGrp="1"/>
          </p:cNvSpPr>
          <p:nvPr>
            <p:ph/>
          </p:nvPr>
        </p:nvSpPr>
        <p:spPr>
          <a:xfrm>
            <a:off x="77004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66" name="PlaceHolder 5"/>
          <p:cNvSpPr>
            <a:spLocks noGrp="1"/>
          </p:cNvSpPr>
          <p:nvPr>
            <p:ph/>
          </p:nvPr>
        </p:nvSpPr>
        <p:spPr>
          <a:xfrm>
            <a:off x="524556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729C6659-FF0D-4CD1-9512-45A93DDC3B41}" type="slidenum">
              <a:t>&lt;#&gt;</a:t>
            </a:fld>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68" name="PlaceHolder 2"/>
          <p:cNvSpPr>
            <a:spLocks noGrp="1"/>
          </p:cNvSpPr>
          <p:nvPr>
            <p:ph/>
          </p:nvPr>
        </p:nvSpPr>
        <p:spPr>
          <a:xfrm>
            <a:off x="770040" y="197820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69" name="PlaceHolder 3"/>
          <p:cNvSpPr>
            <a:spLocks noGrp="1"/>
          </p:cNvSpPr>
          <p:nvPr>
            <p:ph/>
          </p:nvPr>
        </p:nvSpPr>
        <p:spPr>
          <a:xfrm>
            <a:off x="3723120" y="197820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70" name="PlaceHolder 4"/>
          <p:cNvSpPr>
            <a:spLocks noGrp="1"/>
          </p:cNvSpPr>
          <p:nvPr>
            <p:ph/>
          </p:nvPr>
        </p:nvSpPr>
        <p:spPr>
          <a:xfrm>
            <a:off x="6675840" y="197820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71" name="PlaceHolder 5"/>
          <p:cNvSpPr>
            <a:spLocks noGrp="1"/>
          </p:cNvSpPr>
          <p:nvPr>
            <p:ph/>
          </p:nvPr>
        </p:nvSpPr>
        <p:spPr>
          <a:xfrm>
            <a:off x="770040" y="412344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72" name="PlaceHolder 6"/>
          <p:cNvSpPr>
            <a:spLocks noGrp="1"/>
          </p:cNvSpPr>
          <p:nvPr>
            <p:ph/>
          </p:nvPr>
        </p:nvSpPr>
        <p:spPr>
          <a:xfrm>
            <a:off x="3723120" y="412344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73" name="PlaceHolder 7"/>
          <p:cNvSpPr>
            <a:spLocks noGrp="1"/>
          </p:cNvSpPr>
          <p:nvPr>
            <p:ph/>
          </p:nvPr>
        </p:nvSpPr>
        <p:spPr>
          <a:xfrm>
            <a:off x="6675840" y="412344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8198566D-16D3-45D5-AA4E-8F113048D005}" type="slidenum">
              <a:t>&lt;#&gt;</a:t>
            </a:fld>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9"/>
          </p:nvPr>
        </p:nvSpPr>
        <p:spPr/>
        <p:txBody>
          <a:bodyPr/>
          <a:p>
            <a:r>
              <a:t>Footer</a:t>
            </a:r>
          </a:p>
        </p:txBody>
      </p:sp>
      <p:sp>
        <p:nvSpPr>
          <p:cNvPr id="3" name="PlaceHolder 2"/>
          <p:cNvSpPr>
            <a:spLocks noGrp="1"/>
          </p:cNvSpPr>
          <p:nvPr>
            <p:ph type="sldNum" idx="10"/>
          </p:nvPr>
        </p:nvSpPr>
        <p:spPr/>
        <p:txBody>
          <a:bodyPr/>
          <a:p>
            <a:fld id="{9D989952-E446-43A3-A5DD-D01F16C445A9}"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FCC31B0B-34B6-4EE3-847C-5B7B4EBEDAEC}" type="slidenum">
              <a:t>&lt;#&gt;</a:t>
            </a:fld>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1"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82" name="PlaceHolder 2"/>
          <p:cNvSpPr>
            <a:spLocks noGrp="1"/>
          </p:cNvSpPr>
          <p:nvPr>
            <p:ph type="subTitle"/>
          </p:nvPr>
        </p:nvSpPr>
        <p:spPr>
          <a:xfrm>
            <a:off x="770040" y="1978200"/>
            <a:ext cx="8733960" cy="410652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9"/>
          </p:nvPr>
        </p:nvSpPr>
        <p:spPr/>
        <p:txBody>
          <a:bodyPr/>
          <a:p>
            <a:r>
              <a:t>Footer</a:t>
            </a:r>
          </a:p>
        </p:txBody>
      </p:sp>
      <p:sp>
        <p:nvSpPr>
          <p:cNvPr id="5" name="PlaceHolder 4"/>
          <p:cNvSpPr>
            <a:spLocks noGrp="1"/>
          </p:cNvSpPr>
          <p:nvPr>
            <p:ph type="sldNum" idx="10"/>
          </p:nvPr>
        </p:nvSpPr>
        <p:spPr/>
        <p:txBody>
          <a:bodyPr/>
          <a:p>
            <a:fld id="{BA068BF1-C874-426D-BA2C-B74986322C3A}" type="slidenum">
              <a:t>&lt;#&gt;</a:t>
            </a:fld>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84" name="PlaceHolder 2"/>
          <p:cNvSpPr>
            <a:spLocks noGrp="1"/>
          </p:cNvSpPr>
          <p:nvPr>
            <p:ph/>
          </p:nvPr>
        </p:nvSpPr>
        <p:spPr>
          <a:xfrm>
            <a:off x="770040" y="1978200"/>
            <a:ext cx="873396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4" name="PlaceHolder 3"/>
          <p:cNvSpPr>
            <a:spLocks noGrp="1"/>
          </p:cNvSpPr>
          <p:nvPr>
            <p:ph type="ftr" idx="9"/>
          </p:nvPr>
        </p:nvSpPr>
        <p:spPr/>
        <p:txBody>
          <a:bodyPr/>
          <a:p>
            <a:r>
              <a:t>Footer</a:t>
            </a:r>
          </a:p>
        </p:txBody>
      </p:sp>
      <p:sp>
        <p:nvSpPr>
          <p:cNvPr id="5" name="PlaceHolder 4"/>
          <p:cNvSpPr>
            <a:spLocks noGrp="1"/>
          </p:cNvSpPr>
          <p:nvPr>
            <p:ph type="sldNum" idx="10"/>
          </p:nvPr>
        </p:nvSpPr>
        <p:spPr/>
        <p:txBody>
          <a:bodyPr/>
          <a:p>
            <a:fld id="{8495A9EA-C28C-4E3E-8FBC-E113F0E74858}" type="slidenum">
              <a:t>&lt;#&gt;</a:t>
            </a:fld>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86" name="PlaceHolder 2"/>
          <p:cNvSpPr>
            <a:spLocks noGrp="1"/>
          </p:cNvSpPr>
          <p:nvPr>
            <p:ph/>
          </p:nvPr>
        </p:nvSpPr>
        <p:spPr>
          <a:xfrm>
            <a:off x="77004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87" name="PlaceHolder 3"/>
          <p:cNvSpPr>
            <a:spLocks noGrp="1"/>
          </p:cNvSpPr>
          <p:nvPr>
            <p:ph/>
          </p:nvPr>
        </p:nvSpPr>
        <p:spPr>
          <a:xfrm>
            <a:off x="524556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5" name="PlaceHolder 4"/>
          <p:cNvSpPr>
            <a:spLocks noGrp="1"/>
          </p:cNvSpPr>
          <p:nvPr>
            <p:ph type="ftr" idx="9"/>
          </p:nvPr>
        </p:nvSpPr>
        <p:spPr/>
        <p:txBody>
          <a:bodyPr/>
          <a:p>
            <a:r>
              <a:t>Footer</a:t>
            </a:r>
          </a:p>
        </p:txBody>
      </p:sp>
      <p:sp>
        <p:nvSpPr>
          <p:cNvPr id="6" name="PlaceHolder 5"/>
          <p:cNvSpPr>
            <a:spLocks noGrp="1"/>
          </p:cNvSpPr>
          <p:nvPr>
            <p:ph type="sldNum" idx="10"/>
          </p:nvPr>
        </p:nvSpPr>
        <p:spPr/>
        <p:txBody>
          <a:bodyPr/>
          <a:p>
            <a:fld id="{935BC471-0189-4D3F-8541-6A4CB1688922}" type="slidenum">
              <a:t>&lt;#&gt;</a:t>
            </a:fld>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8"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3" name="PlaceHolder 2"/>
          <p:cNvSpPr>
            <a:spLocks noGrp="1"/>
          </p:cNvSpPr>
          <p:nvPr>
            <p:ph type="ftr" idx="9"/>
          </p:nvPr>
        </p:nvSpPr>
        <p:spPr/>
        <p:txBody>
          <a:bodyPr/>
          <a:p>
            <a:r>
              <a:t>Footer</a:t>
            </a:r>
          </a:p>
        </p:txBody>
      </p:sp>
      <p:sp>
        <p:nvSpPr>
          <p:cNvPr id="4" name="PlaceHolder 3"/>
          <p:cNvSpPr>
            <a:spLocks noGrp="1"/>
          </p:cNvSpPr>
          <p:nvPr>
            <p:ph type="sldNum" idx="10"/>
          </p:nvPr>
        </p:nvSpPr>
        <p:spPr/>
        <p:txBody>
          <a:bodyPr/>
          <a:p>
            <a:fld id="{4592F360-A919-4A5D-8C0D-77CB2A162C69}" type="slidenum">
              <a:t>&lt;#&gt;</a:t>
            </a:fld>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9" name="PlaceHolder 1"/>
          <p:cNvSpPr>
            <a:spLocks noGrp="1"/>
          </p:cNvSpPr>
          <p:nvPr>
            <p:ph type="subTitle"/>
          </p:nvPr>
        </p:nvSpPr>
        <p:spPr>
          <a:xfrm>
            <a:off x="1712880" y="380880"/>
            <a:ext cx="7791120" cy="52830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9"/>
          </p:nvPr>
        </p:nvSpPr>
        <p:spPr/>
        <p:txBody>
          <a:bodyPr/>
          <a:p>
            <a:r>
              <a:t>Footer</a:t>
            </a:r>
          </a:p>
        </p:txBody>
      </p:sp>
      <p:sp>
        <p:nvSpPr>
          <p:cNvPr id="4" name="PlaceHolder 3"/>
          <p:cNvSpPr>
            <a:spLocks noGrp="1"/>
          </p:cNvSpPr>
          <p:nvPr>
            <p:ph type="sldNum" idx="10"/>
          </p:nvPr>
        </p:nvSpPr>
        <p:spPr/>
        <p:txBody>
          <a:bodyPr/>
          <a:p>
            <a:fld id="{807322A9-CFDD-4C83-8434-5DCD534257A8}" type="slidenum">
              <a:t>&lt;#&gt;</a:t>
            </a:fld>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91" name="PlaceHolder 2"/>
          <p:cNvSpPr>
            <a:spLocks noGrp="1"/>
          </p:cNvSpPr>
          <p:nvPr>
            <p:ph/>
          </p:nvPr>
        </p:nvSpPr>
        <p:spPr>
          <a:xfrm>
            <a:off x="77004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92" name="PlaceHolder 3"/>
          <p:cNvSpPr>
            <a:spLocks noGrp="1"/>
          </p:cNvSpPr>
          <p:nvPr>
            <p:ph/>
          </p:nvPr>
        </p:nvSpPr>
        <p:spPr>
          <a:xfrm>
            <a:off x="524556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93" name="PlaceHolder 4"/>
          <p:cNvSpPr>
            <a:spLocks noGrp="1"/>
          </p:cNvSpPr>
          <p:nvPr>
            <p:ph/>
          </p:nvPr>
        </p:nvSpPr>
        <p:spPr>
          <a:xfrm>
            <a:off x="77004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 name="PlaceHolder 5"/>
          <p:cNvSpPr>
            <a:spLocks noGrp="1"/>
          </p:cNvSpPr>
          <p:nvPr>
            <p:ph type="ftr" idx="9"/>
          </p:nvPr>
        </p:nvSpPr>
        <p:spPr/>
        <p:txBody>
          <a:bodyPr/>
          <a:p>
            <a:r>
              <a:t>Footer</a:t>
            </a:r>
          </a:p>
        </p:txBody>
      </p:sp>
      <p:sp>
        <p:nvSpPr>
          <p:cNvPr id="7" name="PlaceHolder 6"/>
          <p:cNvSpPr>
            <a:spLocks noGrp="1"/>
          </p:cNvSpPr>
          <p:nvPr>
            <p:ph type="sldNum" idx="10"/>
          </p:nvPr>
        </p:nvSpPr>
        <p:spPr/>
        <p:txBody>
          <a:bodyPr/>
          <a:p>
            <a:fld id="{9B893805-3A18-4DD3-946E-671269EC3B4E}" type="slidenum">
              <a:t>&lt;#&gt;</a:t>
            </a:fld>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95" name="PlaceHolder 2"/>
          <p:cNvSpPr>
            <a:spLocks noGrp="1"/>
          </p:cNvSpPr>
          <p:nvPr>
            <p:ph/>
          </p:nvPr>
        </p:nvSpPr>
        <p:spPr>
          <a:xfrm>
            <a:off x="77004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96" name="PlaceHolder 3"/>
          <p:cNvSpPr>
            <a:spLocks noGrp="1"/>
          </p:cNvSpPr>
          <p:nvPr>
            <p:ph/>
          </p:nvPr>
        </p:nvSpPr>
        <p:spPr>
          <a:xfrm>
            <a:off x="524556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97" name="PlaceHolder 4"/>
          <p:cNvSpPr>
            <a:spLocks noGrp="1"/>
          </p:cNvSpPr>
          <p:nvPr>
            <p:ph/>
          </p:nvPr>
        </p:nvSpPr>
        <p:spPr>
          <a:xfrm>
            <a:off x="524556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 name="PlaceHolder 5"/>
          <p:cNvSpPr>
            <a:spLocks noGrp="1"/>
          </p:cNvSpPr>
          <p:nvPr>
            <p:ph type="ftr" idx="9"/>
          </p:nvPr>
        </p:nvSpPr>
        <p:spPr/>
        <p:txBody>
          <a:bodyPr/>
          <a:p>
            <a:r>
              <a:t>Footer</a:t>
            </a:r>
          </a:p>
        </p:txBody>
      </p:sp>
      <p:sp>
        <p:nvSpPr>
          <p:cNvPr id="7" name="PlaceHolder 6"/>
          <p:cNvSpPr>
            <a:spLocks noGrp="1"/>
          </p:cNvSpPr>
          <p:nvPr>
            <p:ph type="sldNum" idx="10"/>
          </p:nvPr>
        </p:nvSpPr>
        <p:spPr/>
        <p:txBody>
          <a:bodyPr/>
          <a:p>
            <a:fld id="{BDE6953E-CF0A-4A6D-91A3-CD10B692D8F8}" type="slidenum">
              <a:t>&lt;#&gt;</a:t>
            </a:fld>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99" name="PlaceHolder 2"/>
          <p:cNvSpPr>
            <a:spLocks noGrp="1"/>
          </p:cNvSpPr>
          <p:nvPr>
            <p:ph/>
          </p:nvPr>
        </p:nvSpPr>
        <p:spPr>
          <a:xfrm>
            <a:off x="77004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00" name="PlaceHolder 3"/>
          <p:cNvSpPr>
            <a:spLocks noGrp="1"/>
          </p:cNvSpPr>
          <p:nvPr>
            <p:ph/>
          </p:nvPr>
        </p:nvSpPr>
        <p:spPr>
          <a:xfrm>
            <a:off x="524556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01" name="PlaceHolder 4"/>
          <p:cNvSpPr>
            <a:spLocks noGrp="1"/>
          </p:cNvSpPr>
          <p:nvPr>
            <p:ph/>
          </p:nvPr>
        </p:nvSpPr>
        <p:spPr>
          <a:xfrm>
            <a:off x="770040" y="4123440"/>
            <a:ext cx="8733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 name="PlaceHolder 5"/>
          <p:cNvSpPr>
            <a:spLocks noGrp="1"/>
          </p:cNvSpPr>
          <p:nvPr>
            <p:ph type="ftr" idx="9"/>
          </p:nvPr>
        </p:nvSpPr>
        <p:spPr/>
        <p:txBody>
          <a:bodyPr/>
          <a:p>
            <a:r>
              <a:t>Footer</a:t>
            </a:r>
          </a:p>
        </p:txBody>
      </p:sp>
      <p:sp>
        <p:nvSpPr>
          <p:cNvPr id="7" name="PlaceHolder 6"/>
          <p:cNvSpPr>
            <a:spLocks noGrp="1"/>
          </p:cNvSpPr>
          <p:nvPr>
            <p:ph type="sldNum" idx="10"/>
          </p:nvPr>
        </p:nvSpPr>
        <p:spPr/>
        <p:txBody>
          <a:bodyPr/>
          <a:p>
            <a:fld id="{70996164-90BF-460D-9718-A8535EAEF769}" type="slidenum">
              <a:t>&lt;#&gt;</a:t>
            </a:fld>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03" name="PlaceHolder 2"/>
          <p:cNvSpPr>
            <a:spLocks noGrp="1"/>
          </p:cNvSpPr>
          <p:nvPr>
            <p:ph/>
          </p:nvPr>
        </p:nvSpPr>
        <p:spPr>
          <a:xfrm>
            <a:off x="770040" y="1978200"/>
            <a:ext cx="8733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04" name="PlaceHolder 3"/>
          <p:cNvSpPr>
            <a:spLocks noGrp="1"/>
          </p:cNvSpPr>
          <p:nvPr>
            <p:ph/>
          </p:nvPr>
        </p:nvSpPr>
        <p:spPr>
          <a:xfrm>
            <a:off x="770040" y="4123440"/>
            <a:ext cx="8733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5" name="PlaceHolder 4"/>
          <p:cNvSpPr>
            <a:spLocks noGrp="1"/>
          </p:cNvSpPr>
          <p:nvPr>
            <p:ph type="ftr" idx="9"/>
          </p:nvPr>
        </p:nvSpPr>
        <p:spPr/>
        <p:txBody>
          <a:bodyPr/>
          <a:p>
            <a:r>
              <a:t>Footer</a:t>
            </a:r>
          </a:p>
        </p:txBody>
      </p:sp>
      <p:sp>
        <p:nvSpPr>
          <p:cNvPr id="6" name="PlaceHolder 5"/>
          <p:cNvSpPr>
            <a:spLocks noGrp="1"/>
          </p:cNvSpPr>
          <p:nvPr>
            <p:ph type="sldNum" idx="10"/>
          </p:nvPr>
        </p:nvSpPr>
        <p:spPr/>
        <p:txBody>
          <a:bodyPr/>
          <a:p>
            <a:fld id="{A02B3E19-8D32-4289-B156-1C3D4EF189F8}" type="slidenum">
              <a:t>&lt;#&gt;</a:t>
            </a:fld>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06" name="PlaceHolder 2"/>
          <p:cNvSpPr>
            <a:spLocks noGrp="1"/>
          </p:cNvSpPr>
          <p:nvPr>
            <p:ph/>
          </p:nvPr>
        </p:nvSpPr>
        <p:spPr>
          <a:xfrm>
            <a:off x="77004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07" name="PlaceHolder 3"/>
          <p:cNvSpPr>
            <a:spLocks noGrp="1"/>
          </p:cNvSpPr>
          <p:nvPr>
            <p:ph/>
          </p:nvPr>
        </p:nvSpPr>
        <p:spPr>
          <a:xfrm>
            <a:off x="524556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08" name="PlaceHolder 4"/>
          <p:cNvSpPr>
            <a:spLocks noGrp="1"/>
          </p:cNvSpPr>
          <p:nvPr>
            <p:ph/>
          </p:nvPr>
        </p:nvSpPr>
        <p:spPr>
          <a:xfrm>
            <a:off x="77004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09" name="PlaceHolder 5"/>
          <p:cNvSpPr>
            <a:spLocks noGrp="1"/>
          </p:cNvSpPr>
          <p:nvPr>
            <p:ph/>
          </p:nvPr>
        </p:nvSpPr>
        <p:spPr>
          <a:xfrm>
            <a:off x="524556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7" name="PlaceHolder 6"/>
          <p:cNvSpPr>
            <a:spLocks noGrp="1"/>
          </p:cNvSpPr>
          <p:nvPr>
            <p:ph type="ftr" idx="9"/>
          </p:nvPr>
        </p:nvSpPr>
        <p:spPr/>
        <p:txBody>
          <a:bodyPr/>
          <a:p>
            <a:r>
              <a:t>Footer</a:t>
            </a:r>
          </a:p>
        </p:txBody>
      </p:sp>
      <p:sp>
        <p:nvSpPr>
          <p:cNvPr id="8" name="PlaceHolder 7"/>
          <p:cNvSpPr>
            <a:spLocks noGrp="1"/>
          </p:cNvSpPr>
          <p:nvPr>
            <p:ph type="sldNum" idx="10"/>
          </p:nvPr>
        </p:nvSpPr>
        <p:spPr/>
        <p:txBody>
          <a:bodyPr/>
          <a:p>
            <a:fld id="{6A35308E-93C7-4C19-A976-1CC5C462723D}"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1712880" y="380880"/>
            <a:ext cx="7791120" cy="52830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C08A6F04-96F7-4F72-8708-35F5B31C56EE}" type="slidenum">
              <a:t>&lt;#&gt;</a:t>
            </a:fld>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11" name="PlaceHolder 2"/>
          <p:cNvSpPr>
            <a:spLocks noGrp="1"/>
          </p:cNvSpPr>
          <p:nvPr>
            <p:ph/>
          </p:nvPr>
        </p:nvSpPr>
        <p:spPr>
          <a:xfrm>
            <a:off x="770040" y="197820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12" name="PlaceHolder 3"/>
          <p:cNvSpPr>
            <a:spLocks noGrp="1"/>
          </p:cNvSpPr>
          <p:nvPr>
            <p:ph/>
          </p:nvPr>
        </p:nvSpPr>
        <p:spPr>
          <a:xfrm>
            <a:off x="3723120" y="197820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13" name="PlaceHolder 4"/>
          <p:cNvSpPr>
            <a:spLocks noGrp="1"/>
          </p:cNvSpPr>
          <p:nvPr>
            <p:ph/>
          </p:nvPr>
        </p:nvSpPr>
        <p:spPr>
          <a:xfrm>
            <a:off x="6675840" y="197820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14" name="PlaceHolder 5"/>
          <p:cNvSpPr>
            <a:spLocks noGrp="1"/>
          </p:cNvSpPr>
          <p:nvPr>
            <p:ph/>
          </p:nvPr>
        </p:nvSpPr>
        <p:spPr>
          <a:xfrm>
            <a:off x="770040" y="412344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15" name="PlaceHolder 6"/>
          <p:cNvSpPr>
            <a:spLocks noGrp="1"/>
          </p:cNvSpPr>
          <p:nvPr>
            <p:ph/>
          </p:nvPr>
        </p:nvSpPr>
        <p:spPr>
          <a:xfrm>
            <a:off x="3723120" y="412344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16" name="PlaceHolder 7"/>
          <p:cNvSpPr>
            <a:spLocks noGrp="1"/>
          </p:cNvSpPr>
          <p:nvPr>
            <p:ph/>
          </p:nvPr>
        </p:nvSpPr>
        <p:spPr>
          <a:xfrm>
            <a:off x="6675840" y="412344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9" name="PlaceHolder 8"/>
          <p:cNvSpPr>
            <a:spLocks noGrp="1"/>
          </p:cNvSpPr>
          <p:nvPr>
            <p:ph type="ftr" idx="9"/>
          </p:nvPr>
        </p:nvSpPr>
        <p:spPr/>
        <p:txBody>
          <a:bodyPr/>
          <a:p>
            <a:r>
              <a:t>Footer</a:t>
            </a:r>
          </a:p>
        </p:txBody>
      </p:sp>
      <p:sp>
        <p:nvSpPr>
          <p:cNvPr id="10" name="PlaceHolder 9"/>
          <p:cNvSpPr>
            <a:spLocks noGrp="1"/>
          </p:cNvSpPr>
          <p:nvPr>
            <p:ph type="sldNum" idx="10"/>
          </p:nvPr>
        </p:nvSpPr>
        <p:spPr/>
        <p:txBody>
          <a:bodyPr/>
          <a:p>
            <a:fld id="{F3BE4092-DD7E-4646-9572-9F1D9B78FF11}" type="slidenum">
              <a:t>&lt;#&gt;</a:t>
            </a:fld>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F9021661-A98E-42C8-BA09-8D6AC97299A2}" type="slidenum">
              <a:t>&lt;#&gt;</a:t>
            </a:fld>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25"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26" name="PlaceHolder 2"/>
          <p:cNvSpPr>
            <a:spLocks noGrp="1"/>
          </p:cNvSpPr>
          <p:nvPr>
            <p:ph type="subTitle"/>
          </p:nvPr>
        </p:nvSpPr>
        <p:spPr>
          <a:xfrm>
            <a:off x="770040" y="1978200"/>
            <a:ext cx="8733960" cy="410652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B8FC4D08-7CFD-4383-9828-F60641C6FE46}" type="slidenum">
              <a:t>&lt;#&gt;</a:t>
            </a:fld>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28" name="PlaceHolder 2"/>
          <p:cNvSpPr>
            <a:spLocks noGrp="1"/>
          </p:cNvSpPr>
          <p:nvPr>
            <p:ph/>
          </p:nvPr>
        </p:nvSpPr>
        <p:spPr>
          <a:xfrm>
            <a:off x="770040" y="1978200"/>
            <a:ext cx="873396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03A17A91-366D-4543-BC52-A06486A2AA09}" type="slidenum">
              <a:t>&lt;#&gt;</a:t>
            </a:fld>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30" name="PlaceHolder 2"/>
          <p:cNvSpPr>
            <a:spLocks noGrp="1"/>
          </p:cNvSpPr>
          <p:nvPr>
            <p:ph/>
          </p:nvPr>
        </p:nvSpPr>
        <p:spPr>
          <a:xfrm>
            <a:off x="77004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31" name="PlaceHolder 3"/>
          <p:cNvSpPr>
            <a:spLocks noGrp="1"/>
          </p:cNvSpPr>
          <p:nvPr>
            <p:ph/>
          </p:nvPr>
        </p:nvSpPr>
        <p:spPr>
          <a:xfrm>
            <a:off x="524556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A7B34F4F-B0BB-43BF-A63D-DD7D937E9BF6}" type="slidenum">
              <a:t>&lt;#&gt;</a:t>
            </a:fld>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2"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3E7E3228-3DDC-4102-AF0A-1C797DE4FC04}" type="slidenum">
              <a:t>&lt;#&gt;</a:t>
            </a:fld>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3" name="PlaceHolder 1"/>
          <p:cNvSpPr>
            <a:spLocks noGrp="1"/>
          </p:cNvSpPr>
          <p:nvPr>
            <p:ph type="subTitle"/>
          </p:nvPr>
        </p:nvSpPr>
        <p:spPr>
          <a:xfrm>
            <a:off x="1712880" y="380880"/>
            <a:ext cx="7791120" cy="52830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143D69B2-B43B-4CF6-94C9-CCB7A21613F8}" type="slidenum">
              <a:t>&lt;#&gt;</a:t>
            </a:fld>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35" name="PlaceHolder 2"/>
          <p:cNvSpPr>
            <a:spLocks noGrp="1"/>
          </p:cNvSpPr>
          <p:nvPr>
            <p:ph/>
          </p:nvPr>
        </p:nvSpPr>
        <p:spPr>
          <a:xfrm>
            <a:off x="77004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36" name="PlaceHolder 3"/>
          <p:cNvSpPr>
            <a:spLocks noGrp="1"/>
          </p:cNvSpPr>
          <p:nvPr>
            <p:ph/>
          </p:nvPr>
        </p:nvSpPr>
        <p:spPr>
          <a:xfrm>
            <a:off x="524556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37" name="PlaceHolder 4"/>
          <p:cNvSpPr>
            <a:spLocks noGrp="1"/>
          </p:cNvSpPr>
          <p:nvPr>
            <p:ph/>
          </p:nvPr>
        </p:nvSpPr>
        <p:spPr>
          <a:xfrm>
            <a:off x="77004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60B44FBF-F239-4B10-8681-C2A44AB72B5A}" type="slidenum">
              <a:t>&lt;#&gt;</a:t>
            </a:fld>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39" name="PlaceHolder 2"/>
          <p:cNvSpPr>
            <a:spLocks noGrp="1"/>
          </p:cNvSpPr>
          <p:nvPr>
            <p:ph/>
          </p:nvPr>
        </p:nvSpPr>
        <p:spPr>
          <a:xfrm>
            <a:off x="77004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40" name="PlaceHolder 3"/>
          <p:cNvSpPr>
            <a:spLocks noGrp="1"/>
          </p:cNvSpPr>
          <p:nvPr>
            <p:ph/>
          </p:nvPr>
        </p:nvSpPr>
        <p:spPr>
          <a:xfrm>
            <a:off x="524556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41" name="PlaceHolder 4"/>
          <p:cNvSpPr>
            <a:spLocks noGrp="1"/>
          </p:cNvSpPr>
          <p:nvPr>
            <p:ph/>
          </p:nvPr>
        </p:nvSpPr>
        <p:spPr>
          <a:xfrm>
            <a:off x="524556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0A194212-1A1F-4861-83D8-46F5931C0A10}" type="slidenum">
              <a:t>&lt;#&gt;</a:t>
            </a:fld>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43" name="PlaceHolder 2"/>
          <p:cNvSpPr>
            <a:spLocks noGrp="1"/>
          </p:cNvSpPr>
          <p:nvPr>
            <p:ph/>
          </p:nvPr>
        </p:nvSpPr>
        <p:spPr>
          <a:xfrm>
            <a:off x="77004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44" name="PlaceHolder 3"/>
          <p:cNvSpPr>
            <a:spLocks noGrp="1"/>
          </p:cNvSpPr>
          <p:nvPr>
            <p:ph/>
          </p:nvPr>
        </p:nvSpPr>
        <p:spPr>
          <a:xfrm>
            <a:off x="524556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45" name="PlaceHolder 4"/>
          <p:cNvSpPr>
            <a:spLocks noGrp="1"/>
          </p:cNvSpPr>
          <p:nvPr>
            <p:ph/>
          </p:nvPr>
        </p:nvSpPr>
        <p:spPr>
          <a:xfrm>
            <a:off x="770040" y="4123440"/>
            <a:ext cx="8733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418BA146-98AF-4FB9-ADA0-4A82832A1F70}"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17" name="PlaceHolder 2"/>
          <p:cNvSpPr>
            <a:spLocks noGrp="1"/>
          </p:cNvSpPr>
          <p:nvPr>
            <p:ph/>
          </p:nvPr>
        </p:nvSpPr>
        <p:spPr>
          <a:xfrm>
            <a:off x="77004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8" name="PlaceHolder 3"/>
          <p:cNvSpPr>
            <a:spLocks noGrp="1"/>
          </p:cNvSpPr>
          <p:nvPr>
            <p:ph/>
          </p:nvPr>
        </p:nvSpPr>
        <p:spPr>
          <a:xfrm>
            <a:off x="524556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19" name="PlaceHolder 4"/>
          <p:cNvSpPr>
            <a:spLocks noGrp="1"/>
          </p:cNvSpPr>
          <p:nvPr>
            <p:ph/>
          </p:nvPr>
        </p:nvSpPr>
        <p:spPr>
          <a:xfrm>
            <a:off x="77004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866FFB79-4366-453E-89A4-6EDED0E11D6D}" type="slidenum">
              <a:t>&lt;#&gt;</a:t>
            </a:fld>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47" name="PlaceHolder 2"/>
          <p:cNvSpPr>
            <a:spLocks noGrp="1"/>
          </p:cNvSpPr>
          <p:nvPr>
            <p:ph/>
          </p:nvPr>
        </p:nvSpPr>
        <p:spPr>
          <a:xfrm>
            <a:off x="770040" y="1978200"/>
            <a:ext cx="8733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48" name="PlaceHolder 3"/>
          <p:cNvSpPr>
            <a:spLocks noGrp="1"/>
          </p:cNvSpPr>
          <p:nvPr>
            <p:ph/>
          </p:nvPr>
        </p:nvSpPr>
        <p:spPr>
          <a:xfrm>
            <a:off x="770040" y="4123440"/>
            <a:ext cx="8733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5899D889-5EEA-4826-A68B-6A62A3918032}" type="slidenum">
              <a:t>&lt;#&gt;</a:t>
            </a:fld>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50" name="PlaceHolder 2"/>
          <p:cNvSpPr>
            <a:spLocks noGrp="1"/>
          </p:cNvSpPr>
          <p:nvPr>
            <p:ph/>
          </p:nvPr>
        </p:nvSpPr>
        <p:spPr>
          <a:xfrm>
            <a:off x="77004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51" name="PlaceHolder 3"/>
          <p:cNvSpPr>
            <a:spLocks noGrp="1"/>
          </p:cNvSpPr>
          <p:nvPr>
            <p:ph/>
          </p:nvPr>
        </p:nvSpPr>
        <p:spPr>
          <a:xfrm>
            <a:off x="524556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52" name="PlaceHolder 4"/>
          <p:cNvSpPr>
            <a:spLocks noGrp="1"/>
          </p:cNvSpPr>
          <p:nvPr>
            <p:ph/>
          </p:nvPr>
        </p:nvSpPr>
        <p:spPr>
          <a:xfrm>
            <a:off x="77004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53" name="PlaceHolder 5"/>
          <p:cNvSpPr>
            <a:spLocks noGrp="1"/>
          </p:cNvSpPr>
          <p:nvPr>
            <p:ph/>
          </p:nvPr>
        </p:nvSpPr>
        <p:spPr>
          <a:xfrm>
            <a:off x="524556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7" name="PlaceHolder 6"/>
          <p:cNvSpPr>
            <a:spLocks noGrp="1"/>
          </p:cNvSpPr>
          <p:nvPr>
            <p:ph type="ftr" idx="11"/>
          </p:nvPr>
        </p:nvSpPr>
        <p:spPr/>
        <p:txBody>
          <a:bodyPr/>
          <a:p>
            <a:r>
              <a:t>Footer</a:t>
            </a:r>
          </a:p>
        </p:txBody>
      </p:sp>
      <p:sp>
        <p:nvSpPr>
          <p:cNvPr id="8" name="PlaceHolder 7"/>
          <p:cNvSpPr>
            <a:spLocks noGrp="1"/>
          </p:cNvSpPr>
          <p:nvPr>
            <p:ph type="sldNum" idx="12"/>
          </p:nvPr>
        </p:nvSpPr>
        <p:spPr/>
        <p:txBody>
          <a:bodyPr/>
          <a:p>
            <a:fld id="{C543C1F8-4A1E-49FF-A528-B0C6BE625233}" type="slidenum">
              <a:t>&lt;#&gt;</a:t>
            </a:fld>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55" name="PlaceHolder 2"/>
          <p:cNvSpPr>
            <a:spLocks noGrp="1"/>
          </p:cNvSpPr>
          <p:nvPr>
            <p:ph/>
          </p:nvPr>
        </p:nvSpPr>
        <p:spPr>
          <a:xfrm>
            <a:off x="770040" y="197820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56" name="PlaceHolder 3"/>
          <p:cNvSpPr>
            <a:spLocks noGrp="1"/>
          </p:cNvSpPr>
          <p:nvPr>
            <p:ph/>
          </p:nvPr>
        </p:nvSpPr>
        <p:spPr>
          <a:xfrm>
            <a:off x="3723120" y="197820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57" name="PlaceHolder 4"/>
          <p:cNvSpPr>
            <a:spLocks noGrp="1"/>
          </p:cNvSpPr>
          <p:nvPr>
            <p:ph/>
          </p:nvPr>
        </p:nvSpPr>
        <p:spPr>
          <a:xfrm>
            <a:off x="6675840" y="197820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58" name="PlaceHolder 5"/>
          <p:cNvSpPr>
            <a:spLocks noGrp="1"/>
          </p:cNvSpPr>
          <p:nvPr>
            <p:ph/>
          </p:nvPr>
        </p:nvSpPr>
        <p:spPr>
          <a:xfrm>
            <a:off x="770040" y="412344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59" name="PlaceHolder 6"/>
          <p:cNvSpPr>
            <a:spLocks noGrp="1"/>
          </p:cNvSpPr>
          <p:nvPr>
            <p:ph/>
          </p:nvPr>
        </p:nvSpPr>
        <p:spPr>
          <a:xfrm>
            <a:off x="3723120" y="412344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60" name="PlaceHolder 7"/>
          <p:cNvSpPr>
            <a:spLocks noGrp="1"/>
          </p:cNvSpPr>
          <p:nvPr>
            <p:ph/>
          </p:nvPr>
        </p:nvSpPr>
        <p:spPr>
          <a:xfrm>
            <a:off x="6675840" y="412344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9" name="PlaceHolder 8"/>
          <p:cNvSpPr>
            <a:spLocks noGrp="1"/>
          </p:cNvSpPr>
          <p:nvPr>
            <p:ph type="ftr" idx="11"/>
          </p:nvPr>
        </p:nvSpPr>
        <p:spPr/>
        <p:txBody>
          <a:bodyPr/>
          <a:p>
            <a:r>
              <a:t>Footer</a:t>
            </a:r>
          </a:p>
        </p:txBody>
      </p:sp>
      <p:sp>
        <p:nvSpPr>
          <p:cNvPr id="10" name="PlaceHolder 9"/>
          <p:cNvSpPr>
            <a:spLocks noGrp="1"/>
          </p:cNvSpPr>
          <p:nvPr>
            <p:ph type="sldNum" idx="12"/>
          </p:nvPr>
        </p:nvSpPr>
        <p:spPr/>
        <p:txBody>
          <a:bodyPr/>
          <a:p>
            <a:fld id="{99CEE461-9DF4-4542-84C8-87ECD6F5D56C}" type="slidenum">
              <a:t>&lt;#&gt;</a:t>
            </a:fld>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p>
            <a:r>
              <a:t>Footer</a:t>
            </a:r>
          </a:p>
        </p:txBody>
      </p:sp>
      <p:sp>
        <p:nvSpPr>
          <p:cNvPr id="3" name="PlaceHolder 2"/>
          <p:cNvSpPr>
            <a:spLocks noGrp="1"/>
          </p:cNvSpPr>
          <p:nvPr>
            <p:ph type="sldNum" idx="14"/>
          </p:nvPr>
        </p:nvSpPr>
        <p:spPr/>
        <p:txBody>
          <a:bodyPr/>
          <a:p>
            <a:fld id="{C36EC7F3-6F3A-4E6A-8973-99BFBB4C2CEF}" type="slidenum">
              <a:t>&lt;#&gt;</a:t>
            </a:fld>
          </a:p>
        </p:txBody>
      </p:sp>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68"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69" name="PlaceHolder 2"/>
          <p:cNvSpPr>
            <a:spLocks noGrp="1"/>
          </p:cNvSpPr>
          <p:nvPr>
            <p:ph type="subTitle"/>
          </p:nvPr>
        </p:nvSpPr>
        <p:spPr>
          <a:xfrm>
            <a:off x="770040" y="1978200"/>
            <a:ext cx="8733960" cy="410652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5F0C3E38-8EA9-4780-BB1B-F8B14C996631}" type="slidenum">
              <a:t>&lt;#&gt;</a:t>
            </a:fld>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71" name="PlaceHolder 2"/>
          <p:cNvSpPr>
            <a:spLocks noGrp="1"/>
          </p:cNvSpPr>
          <p:nvPr>
            <p:ph/>
          </p:nvPr>
        </p:nvSpPr>
        <p:spPr>
          <a:xfrm>
            <a:off x="770040" y="1978200"/>
            <a:ext cx="873396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373F3679-8CB7-47EA-9B39-DF65FD14ED28}" type="slidenum">
              <a:t>&lt;#&gt;</a:t>
            </a:fld>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73" name="PlaceHolder 2"/>
          <p:cNvSpPr>
            <a:spLocks noGrp="1"/>
          </p:cNvSpPr>
          <p:nvPr>
            <p:ph/>
          </p:nvPr>
        </p:nvSpPr>
        <p:spPr>
          <a:xfrm>
            <a:off x="77004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74" name="PlaceHolder 3"/>
          <p:cNvSpPr>
            <a:spLocks noGrp="1"/>
          </p:cNvSpPr>
          <p:nvPr>
            <p:ph/>
          </p:nvPr>
        </p:nvSpPr>
        <p:spPr>
          <a:xfrm>
            <a:off x="524556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5" name="PlaceHolder 4"/>
          <p:cNvSpPr>
            <a:spLocks noGrp="1"/>
          </p:cNvSpPr>
          <p:nvPr>
            <p:ph type="ftr" idx="13"/>
          </p:nvPr>
        </p:nvSpPr>
        <p:spPr/>
        <p:txBody>
          <a:bodyPr/>
          <a:p>
            <a:r>
              <a:t>Footer</a:t>
            </a:r>
          </a:p>
        </p:txBody>
      </p:sp>
      <p:sp>
        <p:nvSpPr>
          <p:cNvPr id="6" name="PlaceHolder 5"/>
          <p:cNvSpPr>
            <a:spLocks noGrp="1"/>
          </p:cNvSpPr>
          <p:nvPr>
            <p:ph type="sldNum" idx="14"/>
          </p:nvPr>
        </p:nvSpPr>
        <p:spPr/>
        <p:txBody>
          <a:bodyPr/>
          <a:p>
            <a:fld id="{AD7EB9E6-7E6E-4B98-B4FA-FCF3D456A3B9}" type="slidenum">
              <a:t>&lt;#&gt;</a:t>
            </a:fld>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5"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3" name="PlaceHolder 2"/>
          <p:cNvSpPr>
            <a:spLocks noGrp="1"/>
          </p:cNvSpPr>
          <p:nvPr>
            <p:ph type="ftr" idx="13"/>
          </p:nvPr>
        </p:nvSpPr>
        <p:spPr/>
        <p:txBody>
          <a:bodyPr/>
          <a:p>
            <a:r>
              <a:t>Footer</a:t>
            </a:r>
          </a:p>
        </p:txBody>
      </p:sp>
      <p:sp>
        <p:nvSpPr>
          <p:cNvPr id="4" name="PlaceHolder 3"/>
          <p:cNvSpPr>
            <a:spLocks noGrp="1"/>
          </p:cNvSpPr>
          <p:nvPr>
            <p:ph type="sldNum" idx="14"/>
          </p:nvPr>
        </p:nvSpPr>
        <p:spPr/>
        <p:txBody>
          <a:bodyPr/>
          <a:p>
            <a:fld id="{2E0851ED-5470-48FE-B7DF-3CFB6AA310B3}" type="slidenum">
              <a:t>&lt;#&gt;</a:t>
            </a:fld>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6" name="PlaceHolder 1"/>
          <p:cNvSpPr>
            <a:spLocks noGrp="1"/>
          </p:cNvSpPr>
          <p:nvPr>
            <p:ph type="subTitle"/>
          </p:nvPr>
        </p:nvSpPr>
        <p:spPr>
          <a:xfrm>
            <a:off x="1712880" y="380880"/>
            <a:ext cx="7791120" cy="52830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3"/>
          </p:nvPr>
        </p:nvSpPr>
        <p:spPr/>
        <p:txBody>
          <a:bodyPr/>
          <a:p>
            <a:r>
              <a:t>Footer</a:t>
            </a:r>
          </a:p>
        </p:txBody>
      </p:sp>
      <p:sp>
        <p:nvSpPr>
          <p:cNvPr id="4" name="PlaceHolder 3"/>
          <p:cNvSpPr>
            <a:spLocks noGrp="1"/>
          </p:cNvSpPr>
          <p:nvPr>
            <p:ph type="sldNum" idx="14"/>
          </p:nvPr>
        </p:nvSpPr>
        <p:spPr/>
        <p:txBody>
          <a:bodyPr/>
          <a:p>
            <a:fld id="{B6DE48D5-F294-448A-9BCE-4EACA47D3F0D}" type="slidenum">
              <a:t>&lt;#&gt;</a:t>
            </a:fld>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78" name="PlaceHolder 2"/>
          <p:cNvSpPr>
            <a:spLocks noGrp="1"/>
          </p:cNvSpPr>
          <p:nvPr>
            <p:ph/>
          </p:nvPr>
        </p:nvSpPr>
        <p:spPr>
          <a:xfrm>
            <a:off x="77004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79" name="PlaceHolder 3"/>
          <p:cNvSpPr>
            <a:spLocks noGrp="1"/>
          </p:cNvSpPr>
          <p:nvPr>
            <p:ph/>
          </p:nvPr>
        </p:nvSpPr>
        <p:spPr>
          <a:xfrm>
            <a:off x="524556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80" name="PlaceHolder 4"/>
          <p:cNvSpPr>
            <a:spLocks noGrp="1"/>
          </p:cNvSpPr>
          <p:nvPr>
            <p:ph/>
          </p:nvPr>
        </p:nvSpPr>
        <p:spPr>
          <a:xfrm>
            <a:off x="77004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A0107961-0116-4BE0-B616-8139FCF7D569}"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1" name="PlaceHolder 2"/>
          <p:cNvSpPr>
            <a:spLocks noGrp="1"/>
          </p:cNvSpPr>
          <p:nvPr>
            <p:ph/>
          </p:nvPr>
        </p:nvSpPr>
        <p:spPr>
          <a:xfrm>
            <a:off x="77004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2" name="PlaceHolder 3"/>
          <p:cNvSpPr>
            <a:spLocks noGrp="1"/>
          </p:cNvSpPr>
          <p:nvPr>
            <p:ph/>
          </p:nvPr>
        </p:nvSpPr>
        <p:spPr>
          <a:xfrm>
            <a:off x="524556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3" name="PlaceHolder 4"/>
          <p:cNvSpPr>
            <a:spLocks noGrp="1"/>
          </p:cNvSpPr>
          <p:nvPr>
            <p:ph/>
          </p:nvPr>
        </p:nvSpPr>
        <p:spPr>
          <a:xfrm>
            <a:off x="524556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83D1EF71-2094-423A-BDFF-501295EBC6B4}" type="slidenum">
              <a:t>&lt;#&gt;</a:t>
            </a:fld>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82" name="PlaceHolder 2"/>
          <p:cNvSpPr>
            <a:spLocks noGrp="1"/>
          </p:cNvSpPr>
          <p:nvPr>
            <p:ph/>
          </p:nvPr>
        </p:nvSpPr>
        <p:spPr>
          <a:xfrm>
            <a:off x="770040" y="1978200"/>
            <a:ext cx="4262040" cy="410652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83" name="PlaceHolder 3"/>
          <p:cNvSpPr>
            <a:spLocks noGrp="1"/>
          </p:cNvSpPr>
          <p:nvPr>
            <p:ph/>
          </p:nvPr>
        </p:nvSpPr>
        <p:spPr>
          <a:xfrm>
            <a:off x="524556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84" name="PlaceHolder 4"/>
          <p:cNvSpPr>
            <a:spLocks noGrp="1"/>
          </p:cNvSpPr>
          <p:nvPr>
            <p:ph/>
          </p:nvPr>
        </p:nvSpPr>
        <p:spPr>
          <a:xfrm>
            <a:off x="524556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20FD6478-7D70-4993-8AAE-9F5DC82CD03E}" type="slidenum">
              <a:t>&lt;#&gt;</a:t>
            </a:fld>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86" name="PlaceHolder 2"/>
          <p:cNvSpPr>
            <a:spLocks noGrp="1"/>
          </p:cNvSpPr>
          <p:nvPr>
            <p:ph/>
          </p:nvPr>
        </p:nvSpPr>
        <p:spPr>
          <a:xfrm>
            <a:off x="77004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87" name="PlaceHolder 3"/>
          <p:cNvSpPr>
            <a:spLocks noGrp="1"/>
          </p:cNvSpPr>
          <p:nvPr>
            <p:ph/>
          </p:nvPr>
        </p:nvSpPr>
        <p:spPr>
          <a:xfrm>
            <a:off x="524556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88" name="PlaceHolder 4"/>
          <p:cNvSpPr>
            <a:spLocks noGrp="1"/>
          </p:cNvSpPr>
          <p:nvPr>
            <p:ph/>
          </p:nvPr>
        </p:nvSpPr>
        <p:spPr>
          <a:xfrm>
            <a:off x="770040" y="4123440"/>
            <a:ext cx="8733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E2DA4BA1-E982-4509-8EC2-745A69A4CE00}" type="slidenum">
              <a:t>&lt;#&gt;</a:t>
            </a:fld>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90" name="PlaceHolder 2"/>
          <p:cNvSpPr>
            <a:spLocks noGrp="1"/>
          </p:cNvSpPr>
          <p:nvPr>
            <p:ph/>
          </p:nvPr>
        </p:nvSpPr>
        <p:spPr>
          <a:xfrm>
            <a:off x="770040" y="1978200"/>
            <a:ext cx="8733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91" name="PlaceHolder 3"/>
          <p:cNvSpPr>
            <a:spLocks noGrp="1"/>
          </p:cNvSpPr>
          <p:nvPr>
            <p:ph/>
          </p:nvPr>
        </p:nvSpPr>
        <p:spPr>
          <a:xfrm>
            <a:off x="770040" y="4123440"/>
            <a:ext cx="8733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5" name="PlaceHolder 4"/>
          <p:cNvSpPr>
            <a:spLocks noGrp="1"/>
          </p:cNvSpPr>
          <p:nvPr>
            <p:ph type="ftr" idx="13"/>
          </p:nvPr>
        </p:nvSpPr>
        <p:spPr/>
        <p:txBody>
          <a:bodyPr/>
          <a:p>
            <a:r>
              <a:t>Footer</a:t>
            </a:r>
          </a:p>
        </p:txBody>
      </p:sp>
      <p:sp>
        <p:nvSpPr>
          <p:cNvPr id="6" name="PlaceHolder 5"/>
          <p:cNvSpPr>
            <a:spLocks noGrp="1"/>
          </p:cNvSpPr>
          <p:nvPr>
            <p:ph type="sldNum" idx="14"/>
          </p:nvPr>
        </p:nvSpPr>
        <p:spPr/>
        <p:txBody>
          <a:bodyPr/>
          <a:p>
            <a:fld id="{0DFB1831-364E-4070-BC2F-C81BE05C86F6}" type="slidenum">
              <a:t>&lt;#&gt;</a:t>
            </a:fld>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93" name="PlaceHolder 2"/>
          <p:cNvSpPr>
            <a:spLocks noGrp="1"/>
          </p:cNvSpPr>
          <p:nvPr>
            <p:ph/>
          </p:nvPr>
        </p:nvSpPr>
        <p:spPr>
          <a:xfrm>
            <a:off x="77004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94" name="PlaceHolder 3"/>
          <p:cNvSpPr>
            <a:spLocks noGrp="1"/>
          </p:cNvSpPr>
          <p:nvPr>
            <p:ph/>
          </p:nvPr>
        </p:nvSpPr>
        <p:spPr>
          <a:xfrm>
            <a:off x="524556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95" name="PlaceHolder 4"/>
          <p:cNvSpPr>
            <a:spLocks noGrp="1"/>
          </p:cNvSpPr>
          <p:nvPr>
            <p:ph/>
          </p:nvPr>
        </p:nvSpPr>
        <p:spPr>
          <a:xfrm>
            <a:off x="77004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96" name="PlaceHolder 5"/>
          <p:cNvSpPr>
            <a:spLocks noGrp="1"/>
          </p:cNvSpPr>
          <p:nvPr>
            <p:ph/>
          </p:nvPr>
        </p:nvSpPr>
        <p:spPr>
          <a:xfrm>
            <a:off x="5245560" y="412344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7" name="PlaceHolder 6"/>
          <p:cNvSpPr>
            <a:spLocks noGrp="1"/>
          </p:cNvSpPr>
          <p:nvPr>
            <p:ph type="ftr" idx="13"/>
          </p:nvPr>
        </p:nvSpPr>
        <p:spPr/>
        <p:txBody>
          <a:bodyPr/>
          <a:p>
            <a:r>
              <a:t>Footer</a:t>
            </a:r>
          </a:p>
        </p:txBody>
      </p:sp>
      <p:sp>
        <p:nvSpPr>
          <p:cNvPr id="8" name="PlaceHolder 7"/>
          <p:cNvSpPr>
            <a:spLocks noGrp="1"/>
          </p:cNvSpPr>
          <p:nvPr>
            <p:ph type="sldNum" idx="14"/>
          </p:nvPr>
        </p:nvSpPr>
        <p:spPr/>
        <p:txBody>
          <a:bodyPr/>
          <a:p>
            <a:fld id="{3CB0643A-D574-4D20-86A4-71384E816959}" type="slidenum">
              <a:t>&lt;#&gt;</a:t>
            </a:fld>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98" name="PlaceHolder 2"/>
          <p:cNvSpPr>
            <a:spLocks noGrp="1"/>
          </p:cNvSpPr>
          <p:nvPr>
            <p:ph/>
          </p:nvPr>
        </p:nvSpPr>
        <p:spPr>
          <a:xfrm>
            <a:off x="770040" y="197820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99" name="PlaceHolder 3"/>
          <p:cNvSpPr>
            <a:spLocks noGrp="1"/>
          </p:cNvSpPr>
          <p:nvPr>
            <p:ph/>
          </p:nvPr>
        </p:nvSpPr>
        <p:spPr>
          <a:xfrm>
            <a:off x="3723120" y="197820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300" name="PlaceHolder 4"/>
          <p:cNvSpPr>
            <a:spLocks noGrp="1"/>
          </p:cNvSpPr>
          <p:nvPr>
            <p:ph/>
          </p:nvPr>
        </p:nvSpPr>
        <p:spPr>
          <a:xfrm>
            <a:off x="6675840" y="197820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301" name="PlaceHolder 5"/>
          <p:cNvSpPr>
            <a:spLocks noGrp="1"/>
          </p:cNvSpPr>
          <p:nvPr>
            <p:ph/>
          </p:nvPr>
        </p:nvSpPr>
        <p:spPr>
          <a:xfrm>
            <a:off x="770040" y="412344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302" name="PlaceHolder 6"/>
          <p:cNvSpPr>
            <a:spLocks noGrp="1"/>
          </p:cNvSpPr>
          <p:nvPr>
            <p:ph/>
          </p:nvPr>
        </p:nvSpPr>
        <p:spPr>
          <a:xfrm>
            <a:off x="3723120" y="412344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303" name="PlaceHolder 7"/>
          <p:cNvSpPr>
            <a:spLocks noGrp="1"/>
          </p:cNvSpPr>
          <p:nvPr>
            <p:ph/>
          </p:nvPr>
        </p:nvSpPr>
        <p:spPr>
          <a:xfrm>
            <a:off x="6675840" y="4123440"/>
            <a:ext cx="2811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9" name="PlaceHolder 8"/>
          <p:cNvSpPr>
            <a:spLocks noGrp="1"/>
          </p:cNvSpPr>
          <p:nvPr>
            <p:ph type="ftr" idx="13"/>
          </p:nvPr>
        </p:nvSpPr>
        <p:spPr/>
        <p:txBody>
          <a:bodyPr/>
          <a:p>
            <a:r>
              <a:t>Footer</a:t>
            </a:r>
          </a:p>
        </p:txBody>
      </p:sp>
      <p:sp>
        <p:nvSpPr>
          <p:cNvPr id="10" name="PlaceHolder 9"/>
          <p:cNvSpPr>
            <a:spLocks noGrp="1"/>
          </p:cNvSpPr>
          <p:nvPr>
            <p:ph type="sldNum" idx="14"/>
          </p:nvPr>
        </p:nvSpPr>
        <p:spPr/>
        <p:txBody>
          <a:bodyPr/>
          <a:p>
            <a:fld id="{6B9759C0-545F-4FEF-9924-8378CEFDD7C9}"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712880" y="380880"/>
            <a:ext cx="7791120" cy="1139400"/>
          </a:xfrm>
          <a:prstGeom prst="rect">
            <a:avLst/>
          </a:prstGeom>
          <a:noFill/>
          <a:ln w="0">
            <a:noFill/>
          </a:ln>
        </p:spPr>
        <p:txBody>
          <a:bodyPr lIns="0" rIns="0" tIns="0" bIns="0" anchor="ctr">
            <a:noAutofit/>
          </a:bodyPr>
          <a:p>
            <a:endParaRPr b="0" lang="en-US" sz="2400" spc="-1" strike="noStrike">
              <a:solidFill>
                <a:srgbClr val="000000"/>
              </a:solidFill>
              <a:latin typeface="Times New Roman"/>
            </a:endParaRPr>
          </a:p>
        </p:txBody>
      </p:sp>
      <p:sp>
        <p:nvSpPr>
          <p:cNvPr id="25" name="PlaceHolder 2"/>
          <p:cNvSpPr>
            <a:spLocks noGrp="1"/>
          </p:cNvSpPr>
          <p:nvPr>
            <p:ph/>
          </p:nvPr>
        </p:nvSpPr>
        <p:spPr>
          <a:xfrm>
            <a:off x="77004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6" name="PlaceHolder 3"/>
          <p:cNvSpPr>
            <a:spLocks noGrp="1"/>
          </p:cNvSpPr>
          <p:nvPr>
            <p:ph/>
          </p:nvPr>
        </p:nvSpPr>
        <p:spPr>
          <a:xfrm>
            <a:off x="5245560" y="1978200"/>
            <a:ext cx="426204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27" name="PlaceHolder 4"/>
          <p:cNvSpPr>
            <a:spLocks noGrp="1"/>
          </p:cNvSpPr>
          <p:nvPr>
            <p:ph/>
          </p:nvPr>
        </p:nvSpPr>
        <p:spPr>
          <a:xfrm>
            <a:off x="770040" y="4123440"/>
            <a:ext cx="8733960" cy="1958760"/>
          </a:xfrm>
          <a:prstGeom prst="rect">
            <a:avLst/>
          </a:prstGeom>
          <a:noFill/>
          <a:ln w="0">
            <a:noFill/>
          </a:ln>
        </p:spPr>
        <p:txBody>
          <a:bodyPr lIns="0" rIns="0" tIns="0" bIns="0" anchor="t">
            <a:normAutofit/>
          </a:bodyPr>
          <a:p>
            <a:endParaRPr b="0" lang="en-US" sz="3200" spc="-1" strike="noStrike">
              <a:solidFill>
                <a:srgbClr val="000099"/>
              </a:solidFill>
              <a:latin typeface="Times New Roman"/>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4DC7B91E-144B-4677-BE4A-DC5A5C5EB9D5}"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slideLayout" Target="../slideLayouts/slideLayout22.xml"/><Relationship Id="rId16" Type="http://schemas.openxmlformats.org/officeDocument/2006/relationships/slideLayout" Target="../slideLayouts/slideLayout23.xml"/><Relationship Id="rId17"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slideLayout" Target="../slideLayouts/slideLayout25.xml"/><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slideLayout" Target="../slideLayouts/slideLayout30.xml"/><Relationship Id="rId16" Type="http://schemas.openxmlformats.org/officeDocument/2006/relationships/slideLayout" Target="../slideLayouts/slideLayout31.xml"/><Relationship Id="rId17" Type="http://schemas.openxmlformats.org/officeDocument/2006/relationships/slideLayout" Target="../slideLayouts/slideLayout32.xml"/><Relationship Id="rId18" Type="http://schemas.openxmlformats.org/officeDocument/2006/relationships/slideLayout" Target="../slideLayouts/slideLayout33.xml"/><Relationship Id="rId19" Type="http://schemas.openxmlformats.org/officeDocument/2006/relationships/slideLayout" Target="../slideLayouts/slideLayout34.xml"/><Relationship Id="rId20" Type="http://schemas.openxmlformats.org/officeDocument/2006/relationships/slideLayout" Target="../slideLayouts/slideLayout35.xml"/><Relationship Id="rId21"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slideLayout" Target="../slideLayouts/slideLayout37.xml"/><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slideLayout" Target="../slideLayouts/slideLayout41.xml"/><Relationship Id="rId15" Type="http://schemas.openxmlformats.org/officeDocument/2006/relationships/slideLayout" Target="../slideLayouts/slideLayout42.xml"/><Relationship Id="rId16" Type="http://schemas.openxmlformats.org/officeDocument/2006/relationships/slideLayout" Target="../slideLayouts/slideLayout43.xml"/><Relationship Id="rId17" Type="http://schemas.openxmlformats.org/officeDocument/2006/relationships/slideLayout" Target="../slideLayouts/slideLayout44.xml"/><Relationship Id="rId18" Type="http://schemas.openxmlformats.org/officeDocument/2006/relationships/slideLayout" Target="../slideLayouts/slideLayout45.xml"/><Relationship Id="rId19" Type="http://schemas.openxmlformats.org/officeDocument/2006/relationships/slideLayout" Target="../slideLayouts/slideLayout46.xml"/><Relationship Id="rId20" Type="http://schemas.openxmlformats.org/officeDocument/2006/relationships/slideLayout" Target="../slideLayouts/slideLayout47.xml"/><Relationship Id="rId21"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 Id="rId11" Type="http://schemas.openxmlformats.org/officeDocument/2006/relationships/slideLayout" Target="../slideLayouts/slideLayout66.xml"/><Relationship Id="rId12" Type="http://schemas.openxmlformats.org/officeDocument/2006/relationships/slideLayout" Target="../slideLayouts/slideLayout67.xml"/><Relationship Id="rId13" Type="http://schemas.openxmlformats.org/officeDocument/2006/relationships/slideLayout" Target="../slideLayouts/slideLayout68.xml"/><Relationship Id="rId14" Type="http://schemas.openxmlformats.org/officeDocument/2006/relationships/slideLayout" Target="../slideLayouts/slideLayout69.xml"/><Relationship Id="rId15" Type="http://schemas.openxmlformats.org/officeDocument/2006/relationships/slideLayout" Target="../slideLayouts/slideLayout70.xml"/><Relationship Id="rId16" Type="http://schemas.openxmlformats.org/officeDocument/2006/relationships/slideLayout" Target="../slideLayouts/slideLayout71.xml"/><Relationship Id="rId17"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Rectangle 2"/>
          <p:cNvSpPr/>
          <p:nvPr/>
        </p:nvSpPr>
        <p:spPr>
          <a:xfrm>
            <a:off x="0" y="0"/>
            <a:ext cx="10274040" cy="1596600"/>
          </a:xfrm>
          <a:prstGeom prst="rect">
            <a:avLst/>
          </a:prstGeom>
          <a:solidFill>
            <a:srgbClr val="333399"/>
          </a:solidFill>
          <a:ln w="0">
            <a:noFill/>
          </a:ln>
        </p:spPr>
        <p:style>
          <a:lnRef idx="0"/>
          <a:fillRef idx="0"/>
          <a:effectRef idx="0"/>
          <a:fontRef idx="minor"/>
        </p:style>
      </p:sp>
      <p:sp>
        <p:nvSpPr>
          <p:cNvPr id="1" name="AutoShape 7"/>
          <p:cNvSpPr/>
          <p:nvPr/>
        </p:nvSpPr>
        <p:spPr>
          <a:xfrm>
            <a:off x="770040" y="684360"/>
            <a:ext cx="685440" cy="684000"/>
          </a:xfrm>
          <a:prstGeom prst="rightArrow">
            <a:avLst>
              <a:gd name="adj1" fmla="val 38426"/>
              <a:gd name="adj2" fmla="val 100232"/>
            </a:avLst>
          </a:prstGeom>
          <a:solidFill>
            <a:srgbClr val="ffff66"/>
          </a:solidFill>
          <a:ln w="0">
            <a:noFill/>
          </a:ln>
          <a:effectLst>
            <a:outerShdw algn="ctr" dir="2700000" dist="107423" rotWithShape="0">
              <a:schemeClr val="bg1"/>
            </a:outerShdw>
          </a:effectLst>
        </p:spPr>
        <p:style>
          <a:lnRef idx="0"/>
          <a:fillRef idx="0"/>
          <a:effectRef idx="0"/>
          <a:fontRef idx="minor"/>
        </p:style>
      </p:sp>
      <p:sp>
        <p:nvSpPr>
          <p:cNvPr id="2" name="Line 8"/>
          <p:cNvSpPr/>
          <p:nvPr/>
        </p:nvSpPr>
        <p:spPr>
          <a:xfrm>
            <a:off x="599760" y="6389640"/>
            <a:ext cx="9331560" cy="360"/>
          </a:xfrm>
          <a:prstGeom prst="line">
            <a:avLst/>
          </a:prstGeom>
          <a:ln w="38100">
            <a:solidFill>
              <a:srgbClr val="333399"/>
            </a:solidFill>
            <a:round/>
          </a:ln>
        </p:spPr>
        <p:style>
          <a:lnRef idx="0"/>
          <a:fillRef idx="0"/>
          <a:effectRef idx="0"/>
          <a:fontRef idx="minor"/>
        </p:style>
      </p:sp>
      <p:sp>
        <p:nvSpPr>
          <p:cNvPr id="3" name="PlaceHolder 1"/>
          <p:cNvSpPr>
            <a:spLocks noGrp="1"/>
          </p:cNvSpPr>
          <p:nvPr>
            <p:ph type="title"/>
          </p:nvPr>
        </p:nvSpPr>
        <p:spPr>
          <a:xfrm>
            <a:off x="1284120" y="1120680"/>
            <a:ext cx="7705440" cy="2382480"/>
          </a:xfrm>
          <a:prstGeom prst="rect">
            <a:avLst/>
          </a:prstGeom>
          <a:noFill/>
          <a:ln w="0">
            <a:noFill/>
          </a:ln>
        </p:spPr>
        <p:txBody>
          <a:bodyPr numCol="1" spcCol="0" anchor="b">
            <a:noAutofit/>
          </a:bodyPr>
          <a:p>
            <a:pPr algn="ctr">
              <a:lnSpc>
                <a:spcPct val="100000"/>
              </a:lnSpc>
              <a:buNone/>
            </a:pPr>
            <a:r>
              <a:rPr b="0" lang="zh-TW" sz="6000" spc="-1" strike="noStrike">
                <a:solidFill>
                  <a:srgbClr val="ffff66"/>
                </a:solidFill>
                <a:latin typeface="Arial"/>
                <a:ea typeface="SimHei"/>
              </a:rPr>
              <a:t>按一下以編輯母片標題樣式</a:t>
            </a:r>
            <a:endParaRPr b="0" lang="en-US" sz="6000" spc="-1" strike="noStrike">
              <a:solidFill>
                <a:srgbClr val="000000"/>
              </a:solidFill>
              <a:latin typeface="Times New Roman"/>
            </a:endParaRPr>
          </a:p>
        </p:txBody>
      </p:sp>
      <p:sp>
        <p:nvSpPr>
          <p:cNvPr id="4" name="PlaceHolder 2"/>
          <p:cNvSpPr>
            <a:spLocks noGrp="1"/>
          </p:cNvSpPr>
          <p:nvPr>
            <p:ph type="ftr" idx="1"/>
          </p:nvPr>
        </p:nvSpPr>
        <p:spPr>
          <a:xfrm>
            <a:off x="3408480" y="6389640"/>
            <a:ext cx="3252600" cy="455400"/>
          </a:xfrm>
          <a:prstGeom prst="rect">
            <a:avLst/>
          </a:prstGeom>
          <a:noFill/>
          <a:ln w="0">
            <a:noFill/>
          </a:ln>
        </p:spPr>
        <p:txBody>
          <a:bodyPr numCol="1" spcCol="0" anchor="t">
            <a:noAutofit/>
          </a:bodyPr>
          <a:lstStyle>
            <a:lvl1pPr algn="ctr">
              <a:lnSpc>
                <a:spcPct val="100000"/>
              </a:lnSpc>
              <a:buNone/>
              <a:defRPr b="0" lang="en-US" sz="1400" spc="-1" strike="noStrike">
                <a:solidFill>
                  <a:srgbClr val="333399"/>
                </a:solidFill>
                <a:latin typeface="Times New Roman"/>
                <a:ea typeface="新細明體"/>
              </a:defRPr>
            </a:lvl1pPr>
          </a:lstStyle>
          <a:p>
            <a:pPr algn="ctr">
              <a:lnSpc>
                <a:spcPct val="100000"/>
              </a:lnSpc>
              <a:buNone/>
            </a:pPr>
            <a:r>
              <a:rPr b="0" lang="en-US" sz="1400" spc="-1" strike="noStrike">
                <a:solidFill>
                  <a:srgbClr val="333399"/>
                </a:solidFill>
                <a:latin typeface="Times New Roman"/>
                <a:ea typeface="新細明體"/>
              </a:rPr>
              <a:t>&lt;頁尾&gt;</a:t>
            </a:r>
            <a:endParaRPr b="0" lang="en-US" sz="1400" spc="-1" strike="noStrike">
              <a:latin typeface="Times New Roman"/>
            </a:endParaRPr>
          </a:p>
        </p:txBody>
      </p:sp>
      <p:sp>
        <p:nvSpPr>
          <p:cNvPr id="5" name="PlaceHolder 3"/>
          <p:cNvSpPr>
            <a:spLocks noGrp="1"/>
          </p:cNvSpPr>
          <p:nvPr>
            <p:ph type="sldNum" idx="2"/>
          </p:nvPr>
        </p:nvSpPr>
        <p:spPr>
          <a:xfrm>
            <a:off x="7729560" y="6389640"/>
            <a:ext cx="2141280" cy="455400"/>
          </a:xfrm>
          <a:prstGeom prst="rect">
            <a:avLst/>
          </a:prstGeom>
          <a:noFill/>
          <a:ln w="0">
            <a:noFill/>
          </a:ln>
        </p:spPr>
        <p:txBody>
          <a:bodyPr numCol="1" spcCol="0" anchor="t">
            <a:noAutofit/>
          </a:bodyPr>
          <a:lstStyle>
            <a:lvl1pPr algn="r">
              <a:lnSpc>
                <a:spcPct val="100000"/>
              </a:lnSpc>
              <a:buNone/>
              <a:defRPr b="0" lang="en-US" sz="1400" spc="-1" strike="noStrike">
                <a:solidFill>
                  <a:srgbClr val="333399"/>
                </a:solidFill>
                <a:latin typeface="Times New Roman"/>
                <a:ea typeface="新細明體"/>
              </a:defRPr>
            </a:lvl1pPr>
          </a:lstStyle>
          <a:p>
            <a:pPr algn="r">
              <a:lnSpc>
                <a:spcPct val="100000"/>
              </a:lnSpc>
              <a:buNone/>
            </a:pPr>
            <a:fld id="{856FA311-9A90-409C-9A70-0B3471A98C83}" type="slidenum">
              <a:rPr b="0" lang="en-US" sz="1400" spc="-1" strike="noStrike">
                <a:solidFill>
                  <a:srgbClr val="333399"/>
                </a:solidFill>
                <a:latin typeface="Times New Roman"/>
                <a:ea typeface="新細明體"/>
              </a:rPr>
              <a:t>&lt;編號&gt;</a:t>
            </a:fld>
            <a:endParaRPr b="0" lang="en-US" sz="1400" spc="-1" strike="noStrike">
              <a:latin typeface="Times New Roman"/>
            </a:endParaRPr>
          </a:p>
        </p:txBody>
      </p:sp>
      <p:sp>
        <p:nvSpPr>
          <p:cNvPr id="6" name="PlaceHolder 4"/>
          <p:cNvSpPr>
            <a:spLocks noGrp="1"/>
          </p:cNvSpPr>
          <p:nvPr>
            <p:ph type="body"/>
          </p:nvPr>
        </p:nvSpPr>
        <p:spPr>
          <a:xfrm>
            <a:off x="513720" y="1601640"/>
            <a:ext cx="9246600" cy="39697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zh-TW" sz="3200" spc="-1" strike="noStrike">
                <a:solidFill>
                  <a:srgbClr val="000099"/>
                </a:solidFill>
                <a:latin typeface="Times New Roman"/>
              </a:rPr>
              <a:t>請按這裡編輯大綱文字格式</a:t>
            </a:r>
            <a:endParaRPr b="0" lang="en-US" sz="3200" spc="-1" strike="noStrike">
              <a:solidFill>
                <a:srgbClr val="000099"/>
              </a:solidFill>
              <a:latin typeface="Times New Roman"/>
            </a:endParaRPr>
          </a:p>
          <a:p>
            <a:pPr lvl="1" marL="864000" indent="-324000">
              <a:spcBef>
                <a:spcPts val="1134"/>
              </a:spcBef>
              <a:buClr>
                <a:srgbClr val="000000"/>
              </a:buClr>
              <a:buSzPct val="75000"/>
              <a:buFont typeface="Symbol" charset="2"/>
              <a:buChar char=""/>
            </a:pPr>
            <a:r>
              <a:rPr b="0" lang="zh-TW" sz="2400" spc="-1" strike="noStrike">
                <a:solidFill>
                  <a:srgbClr val="009900"/>
                </a:solidFill>
                <a:latin typeface="Times New Roman"/>
              </a:rPr>
              <a:t>第二個大綱層次</a:t>
            </a:r>
            <a:endParaRPr b="0" lang="en-US" sz="2400" spc="-1" strike="noStrike">
              <a:solidFill>
                <a:srgbClr val="009900"/>
              </a:solidFill>
              <a:latin typeface="Times New Roman"/>
            </a:endParaRPr>
          </a:p>
          <a:p>
            <a:pPr lvl="2" marL="1296000" indent="-288000">
              <a:spcBef>
                <a:spcPts val="850"/>
              </a:spcBef>
              <a:buClr>
                <a:srgbClr val="000000"/>
              </a:buClr>
              <a:buSzPct val="45000"/>
              <a:buFont typeface="Wingdings" charset="2"/>
              <a:buChar char=""/>
            </a:pPr>
            <a:r>
              <a:rPr b="0" lang="zh-TW" sz="2000" spc="-1" strike="noStrike">
                <a:solidFill>
                  <a:srgbClr val="cc0000"/>
                </a:solidFill>
                <a:latin typeface="Times New Roman"/>
              </a:rPr>
              <a:t>第三個大綱層次</a:t>
            </a:r>
            <a:endParaRPr b="0" lang="en-US" sz="2000" spc="-1" strike="noStrike">
              <a:solidFill>
                <a:srgbClr val="cc0000"/>
              </a:solidFill>
              <a:latin typeface="Times New Roman"/>
            </a:endParaRPr>
          </a:p>
          <a:p>
            <a:pPr lvl="3" marL="1728000" indent="-216000">
              <a:spcBef>
                <a:spcPts val="567"/>
              </a:spcBef>
              <a:buClr>
                <a:srgbClr val="000000"/>
              </a:buClr>
              <a:buSzPct val="75000"/>
              <a:buFont typeface="Symbol" charset="2"/>
              <a:buChar char=""/>
            </a:pPr>
            <a:r>
              <a:rPr b="0" lang="zh-TW" sz="2000" spc="-1" strike="noStrike">
                <a:solidFill>
                  <a:srgbClr val="009900"/>
                </a:solidFill>
                <a:latin typeface="Times New Roman"/>
              </a:rPr>
              <a:t>第四個大綱層次</a:t>
            </a:r>
            <a:endParaRPr b="0" lang="en-US" sz="2000" spc="-1" strike="noStrike">
              <a:solidFill>
                <a:srgbClr val="009900"/>
              </a:solidFill>
              <a:latin typeface="Times New Roman"/>
            </a:endParaRPr>
          </a:p>
          <a:p>
            <a:pPr lvl="4" marL="2160000" indent="-216000">
              <a:spcBef>
                <a:spcPts val="283"/>
              </a:spcBef>
              <a:buClr>
                <a:srgbClr val="000000"/>
              </a:buClr>
              <a:buSzPct val="45000"/>
              <a:buFont typeface="Wingdings" charset="2"/>
              <a:buChar char=""/>
            </a:pPr>
            <a:r>
              <a:rPr b="0" lang="zh-TW" sz="2000" spc="-1" strike="noStrike">
                <a:solidFill>
                  <a:srgbClr val="009900"/>
                </a:solidFill>
                <a:latin typeface="Times New Roman"/>
              </a:rPr>
              <a:t>第五個大綱層次</a:t>
            </a:r>
            <a:endParaRPr b="0" lang="en-US" sz="2000" spc="-1" strike="noStrike">
              <a:solidFill>
                <a:srgbClr val="009900"/>
              </a:solidFill>
              <a:latin typeface="Times New Roman"/>
            </a:endParaRPr>
          </a:p>
          <a:p>
            <a:pPr lvl="5" marL="2592000" indent="-216000">
              <a:spcBef>
                <a:spcPts val="283"/>
              </a:spcBef>
              <a:buClr>
                <a:srgbClr val="000000"/>
              </a:buClr>
              <a:buSzPct val="45000"/>
              <a:buFont typeface="Wingdings" charset="2"/>
              <a:buChar char=""/>
            </a:pPr>
            <a:r>
              <a:rPr b="0" lang="zh-TW" sz="2000" spc="-1" strike="noStrike">
                <a:solidFill>
                  <a:srgbClr val="009900"/>
                </a:solidFill>
                <a:latin typeface="Times New Roman"/>
              </a:rPr>
              <a:t>第六個大綱層次</a:t>
            </a:r>
            <a:endParaRPr b="0" lang="en-US" sz="2000" spc="-1" strike="noStrike">
              <a:solidFill>
                <a:srgbClr val="009900"/>
              </a:solidFill>
              <a:latin typeface="Times New Roman"/>
            </a:endParaRPr>
          </a:p>
          <a:p>
            <a:pPr lvl="6" marL="3024000" indent="-216000">
              <a:spcBef>
                <a:spcPts val="283"/>
              </a:spcBef>
              <a:buClr>
                <a:srgbClr val="000000"/>
              </a:buClr>
              <a:buSzPct val="45000"/>
              <a:buFont typeface="Wingdings" charset="2"/>
              <a:buChar char=""/>
            </a:pPr>
            <a:r>
              <a:rPr b="0" lang="zh-TW" sz="2000" spc="-1" strike="noStrike">
                <a:solidFill>
                  <a:srgbClr val="009900"/>
                </a:solidFill>
                <a:latin typeface="Times New Roman"/>
              </a:rPr>
              <a:t>第七個大綱層次</a:t>
            </a:r>
            <a:endParaRPr b="0" lang="en-US" sz="2000" spc="-1" strike="noStrike">
              <a:solidFill>
                <a:srgbClr val="0099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Rectangle 2"/>
          <p:cNvSpPr/>
          <p:nvPr/>
        </p:nvSpPr>
        <p:spPr>
          <a:xfrm>
            <a:off x="0" y="0"/>
            <a:ext cx="10274040" cy="1596600"/>
          </a:xfrm>
          <a:prstGeom prst="rect">
            <a:avLst/>
          </a:prstGeom>
          <a:solidFill>
            <a:srgbClr val="333399"/>
          </a:solidFill>
          <a:ln w="0">
            <a:noFill/>
          </a:ln>
        </p:spPr>
        <p:style>
          <a:lnRef idx="0"/>
          <a:fillRef idx="0"/>
          <a:effectRef idx="0"/>
          <a:fontRef idx="minor"/>
        </p:style>
      </p:sp>
      <p:sp>
        <p:nvSpPr>
          <p:cNvPr id="44" name="AutoShape 7"/>
          <p:cNvSpPr/>
          <p:nvPr/>
        </p:nvSpPr>
        <p:spPr>
          <a:xfrm>
            <a:off x="770040" y="684360"/>
            <a:ext cx="685440" cy="684000"/>
          </a:xfrm>
          <a:prstGeom prst="rightArrow">
            <a:avLst>
              <a:gd name="adj1" fmla="val 38426"/>
              <a:gd name="adj2" fmla="val 100232"/>
            </a:avLst>
          </a:prstGeom>
          <a:solidFill>
            <a:srgbClr val="ffff66"/>
          </a:solidFill>
          <a:ln w="0">
            <a:noFill/>
          </a:ln>
          <a:effectLst>
            <a:outerShdw algn="ctr" dir="2700000" dist="107423" rotWithShape="0">
              <a:schemeClr val="bg1"/>
            </a:outerShdw>
          </a:effectLst>
        </p:spPr>
        <p:style>
          <a:lnRef idx="0"/>
          <a:fillRef idx="0"/>
          <a:effectRef idx="0"/>
          <a:fontRef idx="minor"/>
        </p:style>
      </p:sp>
      <p:sp>
        <p:nvSpPr>
          <p:cNvPr id="45" name="Line 8"/>
          <p:cNvSpPr/>
          <p:nvPr/>
        </p:nvSpPr>
        <p:spPr>
          <a:xfrm>
            <a:off x="599760" y="6389640"/>
            <a:ext cx="9331560" cy="360"/>
          </a:xfrm>
          <a:prstGeom prst="line">
            <a:avLst/>
          </a:prstGeom>
          <a:ln w="38100">
            <a:solidFill>
              <a:srgbClr val="333399"/>
            </a:solidFill>
            <a:round/>
          </a:ln>
        </p:spPr>
        <p:style>
          <a:lnRef idx="0"/>
          <a:fillRef idx="0"/>
          <a:effectRef idx="0"/>
          <a:fontRef idx="minor"/>
        </p:style>
      </p:sp>
      <p:sp>
        <p:nvSpPr>
          <p:cNvPr id="46"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zh-TW" sz="4000" spc="-1" strike="noStrike">
                <a:solidFill>
                  <a:srgbClr val="ffff66"/>
                </a:solidFill>
                <a:latin typeface="Arial"/>
                <a:ea typeface="SimHei"/>
              </a:rPr>
              <a:t>按一下以編輯母片標題樣式</a:t>
            </a:r>
            <a:endParaRPr b="0" lang="en-US" sz="4000" spc="-1" strike="noStrike">
              <a:solidFill>
                <a:srgbClr val="000000"/>
              </a:solidFill>
              <a:latin typeface="Times New Roman"/>
            </a:endParaRPr>
          </a:p>
        </p:txBody>
      </p:sp>
      <p:sp>
        <p:nvSpPr>
          <p:cNvPr id="47" name="PlaceHolder 2"/>
          <p:cNvSpPr>
            <a:spLocks noGrp="1"/>
          </p:cNvSpPr>
          <p:nvPr>
            <p:ph type="body"/>
          </p:nvPr>
        </p:nvSpPr>
        <p:spPr>
          <a:xfrm>
            <a:off x="770040" y="1978200"/>
            <a:ext cx="8733960" cy="4106520"/>
          </a:xfrm>
          <a:prstGeom prst="rect">
            <a:avLst/>
          </a:prstGeom>
          <a:noFill/>
          <a:ln w="0">
            <a:noFill/>
          </a:ln>
        </p:spPr>
        <p:txBody>
          <a:bodyPr numCol="1" spcCol="0" anchor="t">
            <a:noAutofit/>
          </a:bodyPr>
          <a:p>
            <a:pPr marL="473040" indent="-473040">
              <a:lnSpc>
                <a:spcPct val="100000"/>
              </a:lnSpc>
              <a:spcBef>
                <a:spcPts val="961"/>
              </a:spcBef>
              <a:buSzPct val="100000"/>
              <a:buBlip>
                <a:blip r:embed="rId2"/>
              </a:buBlip>
            </a:pPr>
            <a:r>
              <a:rPr b="0" lang="zh-TW" sz="3200" spc="-1" strike="noStrike">
                <a:solidFill>
                  <a:srgbClr val="000099"/>
                </a:solidFill>
                <a:latin typeface="Times New Roman"/>
                <a:ea typeface="標楷體"/>
              </a:rPr>
              <a:t>按一下以編輯母片文字樣式</a:t>
            </a:r>
            <a:endParaRPr b="0" lang="en-US" sz="3200" spc="-1" strike="noStrike">
              <a:solidFill>
                <a:srgbClr val="000099"/>
              </a:solidFill>
              <a:latin typeface="Times New Roman"/>
            </a:endParaRPr>
          </a:p>
          <a:p>
            <a:pPr lvl="1" marL="1050840" indent="-387360">
              <a:lnSpc>
                <a:spcPct val="100000"/>
              </a:lnSpc>
              <a:spcBef>
                <a:spcPts val="561"/>
              </a:spcBef>
              <a:buSzPct val="100058"/>
              <a:buBlip>
                <a:blip r:embed="rId3"/>
              </a:buBlip>
            </a:pPr>
            <a:r>
              <a:rPr b="0" lang="zh-TW" sz="2800" spc="-1" strike="noStrike">
                <a:solidFill>
                  <a:srgbClr val="000000"/>
                </a:solidFill>
                <a:latin typeface="Times New Roman"/>
                <a:ea typeface="新細明體"/>
              </a:rPr>
              <a:t>第二層</a:t>
            </a:r>
            <a:endParaRPr b="0" lang="en-US" sz="2800" spc="-1" strike="noStrike">
              <a:solidFill>
                <a:srgbClr val="009900"/>
              </a:solidFill>
              <a:latin typeface="Times New Roman"/>
            </a:endParaRPr>
          </a:p>
          <a:p>
            <a:pPr lvl="2" marL="1616040" indent="-374760">
              <a:lnSpc>
                <a:spcPct val="100000"/>
              </a:lnSpc>
              <a:spcBef>
                <a:spcPts val="479"/>
              </a:spcBef>
              <a:buSzPct val="100017"/>
              <a:buBlip>
                <a:blip r:embed="rId4"/>
              </a:buBlip>
            </a:pPr>
            <a:r>
              <a:rPr b="0" lang="zh-TW" sz="2400" spc="-1" strike="noStrike">
                <a:solidFill>
                  <a:srgbClr val="009900"/>
                </a:solidFill>
                <a:latin typeface="Times New Roman"/>
                <a:ea typeface="新細明體"/>
              </a:rPr>
              <a:t>第三層</a:t>
            </a:r>
            <a:endParaRPr b="0" lang="en-US" sz="2400" spc="-1" strike="noStrike">
              <a:solidFill>
                <a:srgbClr val="cc0000"/>
              </a:solidFill>
              <a:latin typeface="Times New Roman"/>
            </a:endParaRPr>
          </a:p>
          <a:p>
            <a:pPr lvl="3" marL="2193840" indent="-387360">
              <a:lnSpc>
                <a:spcPct val="100000"/>
              </a:lnSpc>
              <a:spcBef>
                <a:spcPts val="400"/>
              </a:spcBef>
              <a:buClr>
                <a:srgbClr val="cc0000"/>
              </a:buClr>
              <a:buFont typeface="Wingdings" charset="2"/>
              <a:buChar char=""/>
            </a:pPr>
            <a:r>
              <a:rPr b="0" lang="zh-TW" sz="2000" spc="-1" strike="noStrike">
                <a:solidFill>
                  <a:srgbClr val="cc0000"/>
                </a:solidFill>
                <a:latin typeface="Times New Roman"/>
                <a:ea typeface="新細明體"/>
              </a:rPr>
              <a:t>第四層</a:t>
            </a:r>
            <a:endParaRPr b="0" lang="en-US" sz="2000" spc="-1" strike="noStrike">
              <a:solidFill>
                <a:srgbClr val="009900"/>
              </a:solidFill>
              <a:latin typeface="Times New Roman"/>
            </a:endParaRPr>
          </a:p>
          <a:p>
            <a:pPr lvl="4" marL="2612880" indent="-228600">
              <a:lnSpc>
                <a:spcPct val="100000"/>
              </a:lnSpc>
              <a:spcBef>
                <a:spcPts val="400"/>
              </a:spcBef>
              <a:buSzPct val="100000"/>
              <a:buBlip>
                <a:blip r:embed="rId5"/>
              </a:buBlip>
            </a:pPr>
            <a:r>
              <a:rPr b="0" lang="zh-TW" sz="2000" spc="-1" strike="noStrike">
                <a:solidFill>
                  <a:srgbClr val="009900"/>
                </a:solidFill>
                <a:latin typeface="Times New Roman"/>
                <a:ea typeface="新細明體"/>
              </a:rPr>
              <a:t>第五層</a:t>
            </a:r>
            <a:endParaRPr b="0" lang="en-US" sz="2000" spc="-1" strike="noStrike">
              <a:solidFill>
                <a:srgbClr val="009900"/>
              </a:solidFill>
              <a:latin typeface="Times New Roman"/>
            </a:endParaRPr>
          </a:p>
        </p:txBody>
      </p:sp>
      <p:sp>
        <p:nvSpPr>
          <p:cNvPr id="48" name="PlaceHolder 3"/>
          <p:cNvSpPr>
            <a:spLocks noGrp="1"/>
          </p:cNvSpPr>
          <p:nvPr>
            <p:ph type="ftr" idx="3"/>
          </p:nvPr>
        </p:nvSpPr>
        <p:spPr>
          <a:xfrm>
            <a:off x="3408480" y="6389640"/>
            <a:ext cx="3252600" cy="455400"/>
          </a:xfrm>
          <a:prstGeom prst="rect">
            <a:avLst/>
          </a:prstGeom>
          <a:noFill/>
          <a:ln w="0">
            <a:noFill/>
          </a:ln>
        </p:spPr>
        <p:txBody>
          <a:bodyPr numCol="1" spcCol="0" anchor="t">
            <a:noAutofit/>
          </a:bodyPr>
          <a:lstStyle>
            <a:lvl1pPr algn="ctr">
              <a:lnSpc>
                <a:spcPct val="100000"/>
              </a:lnSpc>
              <a:buNone/>
              <a:defRPr b="0" lang="en-US" sz="1400" spc="-1" strike="noStrike">
                <a:solidFill>
                  <a:srgbClr val="333399"/>
                </a:solidFill>
                <a:latin typeface="Times New Roman"/>
                <a:ea typeface="新細明體"/>
              </a:defRPr>
            </a:lvl1pPr>
          </a:lstStyle>
          <a:p>
            <a:pPr algn="ctr">
              <a:lnSpc>
                <a:spcPct val="100000"/>
              </a:lnSpc>
              <a:buNone/>
            </a:pPr>
            <a:r>
              <a:rPr b="0" lang="en-US" sz="1400" spc="-1" strike="noStrike">
                <a:solidFill>
                  <a:srgbClr val="333399"/>
                </a:solidFill>
                <a:latin typeface="Times New Roman"/>
                <a:ea typeface="新細明體"/>
              </a:rPr>
              <a:t>&lt;頁尾&gt;</a:t>
            </a:r>
            <a:endParaRPr b="0" lang="en-US" sz="1400" spc="-1" strike="noStrike">
              <a:latin typeface="Times New Roman"/>
            </a:endParaRPr>
          </a:p>
        </p:txBody>
      </p:sp>
      <p:sp>
        <p:nvSpPr>
          <p:cNvPr id="49" name="PlaceHolder 4"/>
          <p:cNvSpPr>
            <a:spLocks noGrp="1"/>
          </p:cNvSpPr>
          <p:nvPr>
            <p:ph type="sldNum" idx="4"/>
          </p:nvPr>
        </p:nvSpPr>
        <p:spPr>
          <a:xfrm>
            <a:off x="7729560" y="6389640"/>
            <a:ext cx="2141280" cy="455400"/>
          </a:xfrm>
          <a:prstGeom prst="rect">
            <a:avLst/>
          </a:prstGeom>
          <a:noFill/>
          <a:ln w="0">
            <a:noFill/>
          </a:ln>
        </p:spPr>
        <p:txBody>
          <a:bodyPr numCol="1" spcCol="0" anchor="t">
            <a:noAutofit/>
          </a:bodyPr>
          <a:lstStyle>
            <a:lvl1pPr algn="r">
              <a:lnSpc>
                <a:spcPct val="100000"/>
              </a:lnSpc>
              <a:buNone/>
              <a:defRPr b="0" lang="en-US" sz="1400" spc="-1" strike="noStrike">
                <a:solidFill>
                  <a:srgbClr val="333399"/>
                </a:solidFill>
                <a:latin typeface="Times New Roman"/>
                <a:ea typeface="新細明體"/>
              </a:defRPr>
            </a:lvl1pPr>
          </a:lstStyle>
          <a:p>
            <a:pPr algn="r">
              <a:lnSpc>
                <a:spcPct val="100000"/>
              </a:lnSpc>
              <a:buNone/>
            </a:pPr>
            <a:fld id="{FF9FE5AB-40F5-4F7A-A00C-4037E900BA83}" type="slidenum">
              <a:rPr b="0" lang="en-US" sz="1400" spc="-1" strike="noStrike">
                <a:solidFill>
                  <a:srgbClr val="333399"/>
                </a:solidFill>
                <a:latin typeface="Times New Roman"/>
                <a:ea typeface="新細明體"/>
              </a:rPr>
              <a:t>&lt;編號&gt;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 name="Rectangle 2"/>
          <p:cNvSpPr/>
          <p:nvPr/>
        </p:nvSpPr>
        <p:spPr>
          <a:xfrm>
            <a:off x="0" y="0"/>
            <a:ext cx="10274040" cy="1596600"/>
          </a:xfrm>
          <a:prstGeom prst="rect">
            <a:avLst/>
          </a:prstGeom>
          <a:solidFill>
            <a:srgbClr val="333399"/>
          </a:solidFill>
          <a:ln w="0">
            <a:noFill/>
          </a:ln>
        </p:spPr>
        <p:style>
          <a:lnRef idx="0"/>
          <a:fillRef idx="0"/>
          <a:effectRef idx="0"/>
          <a:fontRef idx="minor"/>
        </p:style>
      </p:sp>
      <p:sp>
        <p:nvSpPr>
          <p:cNvPr id="87" name="AutoShape 7"/>
          <p:cNvSpPr/>
          <p:nvPr/>
        </p:nvSpPr>
        <p:spPr>
          <a:xfrm>
            <a:off x="770040" y="684360"/>
            <a:ext cx="685440" cy="684000"/>
          </a:xfrm>
          <a:prstGeom prst="rightArrow">
            <a:avLst>
              <a:gd name="adj1" fmla="val 38426"/>
              <a:gd name="adj2" fmla="val 100232"/>
            </a:avLst>
          </a:prstGeom>
          <a:solidFill>
            <a:srgbClr val="ffff66"/>
          </a:solidFill>
          <a:ln w="0">
            <a:noFill/>
          </a:ln>
          <a:effectLst>
            <a:outerShdw algn="ctr" dir="2700000" dist="107423" rotWithShape="0">
              <a:schemeClr val="bg1"/>
            </a:outerShdw>
          </a:effectLst>
        </p:spPr>
        <p:style>
          <a:lnRef idx="0"/>
          <a:fillRef idx="0"/>
          <a:effectRef idx="0"/>
          <a:fontRef idx="minor"/>
        </p:style>
      </p:sp>
      <p:sp>
        <p:nvSpPr>
          <p:cNvPr id="88" name="Line 8"/>
          <p:cNvSpPr/>
          <p:nvPr/>
        </p:nvSpPr>
        <p:spPr>
          <a:xfrm>
            <a:off x="599760" y="6389640"/>
            <a:ext cx="9331560" cy="360"/>
          </a:xfrm>
          <a:prstGeom prst="line">
            <a:avLst/>
          </a:prstGeom>
          <a:ln w="38100">
            <a:solidFill>
              <a:srgbClr val="333399"/>
            </a:solidFill>
            <a:round/>
          </a:ln>
        </p:spPr>
        <p:style>
          <a:lnRef idx="0"/>
          <a:fillRef idx="0"/>
          <a:effectRef idx="0"/>
          <a:fontRef idx="minor"/>
        </p:style>
      </p:sp>
      <p:sp>
        <p:nvSpPr>
          <p:cNvPr id="89"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zh-TW" sz="4000" spc="-1" strike="noStrike">
                <a:solidFill>
                  <a:srgbClr val="ffff66"/>
                </a:solidFill>
                <a:latin typeface="Arial"/>
                <a:ea typeface="SimHei"/>
              </a:rPr>
              <a:t>按一下以編輯母片標題樣式</a:t>
            </a:r>
            <a:endParaRPr b="0" lang="en-US" sz="4000" spc="-1" strike="noStrike">
              <a:solidFill>
                <a:srgbClr val="000000"/>
              </a:solidFill>
              <a:latin typeface="Times New Roman"/>
            </a:endParaRPr>
          </a:p>
        </p:txBody>
      </p:sp>
      <p:sp>
        <p:nvSpPr>
          <p:cNvPr id="90" name="PlaceHolder 2"/>
          <p:cNvSpPr>
            <a:spLocks noGrp="1"/>
          </p:cNvSpPr>
          <p:nvPr>
            <p:ph type="body"/>
          </p:nvPr>
        </p:nvSpPr>
        <p:spPr>
          <a:xfrm>
            <a:off x="770040" y="1978200"/>
            <a:ext cx="4290480" cy="4106520"/>
          </a:xfrm>
          <a:prstGeom prst="rect">
            <a:avLst/>
          </a:prstGeom>
          <a:noFill/>
          <a:ln w="0">
            <a:noFill/>
          </a:ln>
        </p:spPr>
        <p:txBody>
          <a:bodyPr numCol="1" spcCol="0" anchor="t">
            <a:noAutofit/>
          </a:bodyPr>
          <a:p>
            <a:pPr marL="473040" indent="-473040">
              <a:lnSpc>
                <a:spcPct val="100000"/>
              </a:lnSpc>
              <a:spcBef>
                <a:spcPts val="961"/>
              </a:spcBef>
              <a:buSzPct val="100000"/>
              <a:buBlip>
                <a:blip r:embed="rId2"/>
              </a:buBlip>
            </a:pPr>
            <a:r>
              <a:rPr b="0" lang="zh-TW" sz="3200" spc="-1" strike="noStrike">
                <a:solidFill>
                  <a:srgbClr val="000099"/>
                </a:solidFill>
                <a:latin typeface="Times New Roman"/>
                <a:ea typeface="標楷體"/>
              </a:rPr>
              <a:t>按一下以編輯母片文字樣式</a:t>
            </a:r>
            <a:endParaRPr b="0" lang="en-US" sz="3200" spc="-1" strike="noStrike">
              <a:solidFill>
                <a:srgbClr val="000099"/>
              </a:solidFill>
              <a:latin typeface="Times New Roman"/>
            </a:endParaRPr>
          </a:p>
          <a:p>
            <a:pPr lvl="1" marL="1050840" indent="-387360">
              <a:lnSpc>
                <a:spcPct val="100000"/>
              </a:lnSpc>
              <a:spcBef>
                <a:spcPts val="561"/>
              </a:spcBef>
              <a:buSzPct val="100058"/>
              <a:buBlip>
                <a:blip r:embed="rId3"/>
              </a:buBlip>
            </a:pPr>
            <a:r>
              <a:rPr b="0" lang="zh-TW" sz="2800" spc="-1" strike="noStrike">
                <a:solidFill>
                  <a:srgbClr val="000000"/>
                </a:solidFill>
                <a:latin typeface="Times New Roman"/>
                <a:ea typeface="新細明體"/>
              </a:rPr>
              <a:t>第二層</a:t>
            </a:r>
            <a:endParaRPr b="0" lang="en-US" sz="2800" spc="-1" strike="noStrike">
              <a:solidFill>
                <a:srgbClr val="009900"/>
              </a:solidFill>
              <a:latin typeface="Times New Roman"/>
            </a:endParaRPr>
          </a:p>
          <a:p>
            <a:pPr lvl="2" marL="1616040" indent="-374760">
              <a:lnSpc>
                <a:spcPct val="100000"/>
              </a:lnSpc>
              <a:spcBef>
                <a:spcPts val="479"/>
              </a:spcBef>
              <a:buSzPct val="100017"/>
              <a:buBlip>
                <a:blip r:embed="rId4"/>
              </a:buBlip>
            </a:pPr>
            <a:r>
              <a:rPr b="0" lang="zh-TW" sz="2400" spc="-1" strike="noStrike">
                <a:solidFill>
                  <a:srgbClr val="009900"/>
                </a:solidFill>
                <a:latin typeface="Times New Roman"/>
                <a:ea typeface="新細明體"/>
              </a:rPr>
              <a:t>第三層</a:t>
            </a:r>
            <a:endParaRPr b="0" lang="en-US" sz="2400" spc="-1" strike="noStrike">
              <a:solidFill>
                <a:srgbClr val="cc0000"/>
              </a:solidFill>
              <a:latin typeface="Times New Roman"/>
            </a:endParaRPr>
          </a:p>
          <a:p>
            <a:pPr lvl="3" marL="2193840" indent="-387360">
              <a:lnSpc>
                <a:spcPct val="100000"/>
              </a:lnSpc>
              <a:spcBef>
                <a:spcPts val="400"/>
              </a:spcBef>
              <a:buClr>
                <a:srgbClr val="cc0000"/>
              </a:buClr>
              <a:buFont typeface="Wingdings" charset="2"/>
              <a:buChar char=""/>
            </a:pPr>
            <a:r>
              <a:rPr b="0" lang="zh-TW" sz="2000" spc="-1" strike="noStrike">
                <a:solidFill>
                  <a:srgbClr val="cc0000"/>
                </a:solidFill>
                <a:latin typeface="Times New Roman"/>
                <a:ea typeface="新細明體"/>
              </a:rPr>
              <a:t>第四層</a:t>
            </a:r>
            <a:endParaRPr b="0" lang="en-US" sz="2000" spc="-1" strike="noStrike">
              <a:solidFill>
                <a:srgbClr val="009900"/>
              </a:solidFill>
              <a:latin typeface="Times New Roman"/>
            </a:endParaRPr>
          </a:p>
          <a:p>
            <a:pPr lvl="4" marL="2612880" indent="-228600">
              <a:lnSpc>
                <a:spcPct val="100000"/>
              </a:lnSpc>
              <a:spcBef>
                <a:spcPts val="400"/>
              </a:spcBef>
              <a:buSzPct val="100000"/>
              <a:buBlip>
                <a:blip r:embed="rId5"/>
              </a:buBlip>
            </a:pPr>
            <a:r>
              <a:rPr b="0" lang="zh-TW" sz="2000" spc="-1" strike="noStrike">
                <a:solidFill>
                  <a:srgbClr val="009900"/>
                </a:solidFill>
                <a:latin typeface="Times New Roman"/>
                <a:ea typeface="新細明體"/>
              </a:rPr>
              <a:t>第五層</a:t>
            </a:r>
            <a:endParaRPr b="0" lang="en-US" sz="2000" spc="-1" strike="noStrike">
              <a:solidFill>
                <a:srgbClr val="009900"/>
              </a:solidFill>
              <a:latin typeface="Times New Roman"/>
            </a:endParaRPr>
          </a:p>
        </p:txBody>
      </p:sp>
      <p:sp>
        <p:nvSpPr>
          <p:cNvPr id="91" name="PlaceHolder 3"/>
          <p:cNvSpPr>
            <a:spLocks noGrp="1"/>
          </p:cNvSpPr>
          <p:nvPr>
            <p:ph type="body"/>
          </p:nvPr>
        </p:nvSpPr>
        <p:spPr>
          <a:xfrm>
            <a:off x="5213520" y="1978200"/>
            <a:ext cx="4290480" cy="4106520"/>
          </a:xfrm>
          <a:prstGeom prst="rect">
            <a:avLst/>
          </a:prstGeom>
          <a:noFill/>
          <a:ln w="0">
            <a:noFill/>
          </a:ln>
        </p:spPr>
        <p:txBody>
          <a:bodyPr numCol="1" spcCol="0" anchor="t">
            <a:noAutofit/>
          </a:bodyPr>
          <a:p>
            <a:pPr marL="473040" indent="-473040">
              <a:lnSpc>
                <a:spcPct val="100000"/>
              </a:lnSpc>
              <a:spcBef>
                <a:spcPts val="961"/>
              </a:spcBef>
              <a:buSzPct val="100000"/>
              <a:buBlip>
                <a:blip r:embed="rId6"/>
              </a:buBlip>
            </a:pPr>
            <a:r>
              <a:rPr b="0" lang="zh-TW" sz="3200" spc="-1" strike="noStrike">
                <a:solidFill>
                  <a:srgbClr val="000099"/>
                </a:solidFill>
                <a:latin typeface="Times New Roman"/>
                <a:ea typeface="標楷體"/>
              </a:rPr>
              <a:t>按一下以編輯母片文字樣式</a:t>
            </a:r>
            <a:endParaRPr b="0" lang="en-US" sz="3200" spc="-1" strike="noStrike">
              <a:solidFill>
                <a:srgbClr val="000099"/>
              </a:solidFill>
              <a:latin typeface="Times New Roman"/>
            </a:endParaRPr>
          </a:p>
          <a:p>
            <a:pPr lvl="1" marL="1050840" indent="-387360">
              <a:lnSpc>
                <a:spcPct val="100000"/>
              </a:lnSpc>
              <a:spcBef>
                <a:spcPts val="561"/>
              </a:spcBef>
              <a:buSzPct val="100058"/>
              <a:buBlip>
                <a:blip r:embed="rId7"/>
              </a:buBlip>
            </a:pPr>
            <a:r>
              <a:rPr b="0" lang="zh-TW" sz="2800" spc="-1" strike="noStrike">
                <a:solidFill>
                  <a:srgbClr val="000000"/>
                </a:solidFill>
                <a:latin typeface="Times New Roman"/>
                <a:ea typeface="新細明體"/>
              </a:rPr>
              <a:t>第二層</a:t>
            </a:r>
            <a:endParaRPr b="0" lang="en-US" sz="2800" spc="-1" strike="noStrike">
              <a:solidFill>
                <a:srgbClr val="009900"/>
              </a:solidFill>
              <a:latin typeface="Times New Roman"/>
            </a:endParaRPr>
          </a:p>
          <a:p>
            <a:pPr lvl="2" marL="1616040" indent="-374760">
              <a:lnSpc>
                <a:spcPct val="100000"/>
              </a:lnSpc>
              <a:spcBef>
                <a:spcPts val="479"/>
              </a:spcBef>
              <a:buSzPct val="100017"/>
              <a:buBlip>
                <a:blip r:embed="rId8"/>
              </a:buBlip>
            </a:pPr>
            <a:r>
              <a:rPr b="0" lang="zh-TW" sz="2400" spc="-1" strike="noStrike">
                <a:solidFill>
                  <a:srgbClr val="009900"/>
                </a:solidFill>
                <a:latin typeface="Times New Roman"/>
                <a:ea typeface="新細明體"/>
              </a:rPr>
              <a:t>第三層</a:t>
            </a:r>
            <a:endParaRPr b="0" lang="en-US" sz="2400" spc="-1" strike="noStrike">
              <a:solidFill>
                <a:srgbClr val="cc0000"/>
              </a:solidFill>
              <a:latin typeface="Times New Roman"/>
            </a:endParaRPr>
          </a:p>
          <a:p>
            <a:pPr lvl="3" marL="2193840" indent="-387360">
              <a:lnSpc>
                <a:spcPct val="100000"/>
              </a:lnSpc>
              <a:spcBef>
                <a:spcPts val="400"/>
              </a:spcBef>
              <a:buClr>
                <a:srgbClr val="cc0000"/>
              </a:buClr>
              <a:buFont typeface="Wingdings" charset="2"/>
              <a:buChar char=""/>
            </a:pPr>
            <a:r>
              <a:rPr b="0" lang="zh-TW" sz="2000" spc="-1" strike="noStrike">
                <a:solidFill>
                  <a:srgbClr val="cc0000"/>
                </a:solidFill>
                <a:latin typeface="Times New Roman"/>
                <a:ea typeface="新細明體"/>
              </a:rPr>
              <a:t>第四層</a:t>
            </a:r>
            <a:endParaRPr b="0" lang="en-US" sz="2000" spc="-1" strike="noStrike">
              <a:solidFill>
                <a:srgbClr val="009900"/>
              </a:solidFill>
              <a:latin typeface="Times New Roman"/>
            </a:endParaRPr>
          </a:p>
          <a:p>
            <a:pPr lvl="4" marL="2612880" indent="-228600">
              <a:lnSpc>
                <a:spcPct val="100000"/>
              </a:lnSpc>
              <a:spcBef>
                <a:spcPts val="400"/>
              </a:spcBef>
              <a:buSzPct val="100000"/>
              <a:buBlip>
                <a:blip r:embed="rId9"/>
              </a:buBlip>
            </a:pPr>
            <a:r>
              <a:rPr b="0" lang="zh-TW" sz="2000" spc="-1" strike="noStrike">
                <a:solidFill>
                  <a:srgbClr val="009900"/>
                </a:solidFill>
                <a:latin typeface="Times New Roman"/>
                <a:ea typeface="新細明體"/>
              </a:rPr>
              <a:t>第五層</a:t>
            </a:r>
            <a:endParaRPr b="0" lang="en-US" sz="2000" spc="-1" strike="noStrike">
              <a:solidFill>
                <a:srgbClr val="009900"/>
              </a:solidFill>
              <a:latin typeface="Times New Roman"/>
            </a:endParaRPr>
          </a:p>
        </p:txBody>
      </p:sp>
      <p:sp>
        <p:nvSpPr>
          <p:cNvPr id="92" name="PlaceHolder 4"/>
          <p:cNvSpPr>
            <a:spLocks noGrp="1"/>
          </p:cNvSpPr>
          <p:nvPr>
            <p:ph type="ftr" idx="5"/>
          </p:nvPr>
        </p:nvSpPr>
        <p:spPr>
          <a:xfrm>
            <a:off x="3408480" y="6389640"/>
            <a:ext cx="3252600" cy="455400"/>
          </a:xfrm>
          <a:prstGeom prst="rect">
            <a:avLst/>
          </a:prstGeom>
          <a:noFill/>
          <a:ln w="0">
            <a:noFill/>
          </a:ln>
        </p:spPr>
        <p:txBody>
          <a:bodyPr numCol="1" spcCol="0" anchor="t">
            <a:noAutofit/>
          </a:bodyPr>
          <a:lstStyle>
            <a:lvl1pPr algn="ctr">
              <a:lnSpc>
                <a:spcPct val="100000"/>
              </a:lnSpc>
              <a:buNone/>
              <a:defRPr b="0" lang="en-US" sz="1400" spc="-1" strike="noStrike">
                <a:solidFill>
                  <a:srgbClr val="333399"/>
                </a:solidFill>
                <a:latin typeface="Times New Roman"/>
                <a:ea typeface="新細明體"/>
              </a:defRPr>
            </a:lvl1pPr>
          </a:lstStyle>
          <a:p>
            <a:pPr algn="ctr">
              <a:lnSpc>
                <a:spcPct val="100000"/>
              </a:lnSpc>
              <a:buNone/>
            </a:pPr>
            <a:r>
              <a:rPr b="0" lang="en-US" sz="1400" spc="-1" strike="noStrike">
                <a:solidFill>
                  <a:srgbClr val="333399"/>
                </a:solidFill>
                <a:latin typeface="Times New Roman"/>
                <a:ea typeface="新細明體"/>
              </a:rPr>
              <a:t>&lt;頁尾&gt;</a:t>
            </a:r>
            <a:endParaRPr b="0" lang="en-US" sz="1400" spc="-1" strike="noStrike">
              <a:latin typeface="Times New Roman"/>
            </a:endParaRPr>
          </a:p>
        </p:txBody>
      </p:sp>
      <p:sp>
        <p:nvSpPr>
          <p:cNvPr id="93" name="PlaceHolder 5"/>
          <p:cNvSpPr>
            <a:spLocks noGrp="1"/>
          </p:cNvSpPr>
          <p:nvPr>
            <p:ph type="sldNum" idx="6"/>
          </p:nvPr>
        </p:nvSpPr>
        <p:spPr>
          <a:xfrm>
            <a:off x="7729560" y="6389640"/>
            <a:ext cx="2141280" cy="455400"/>
          </a:xfrm>
          <a:prstGeom prst="rect">
            <a:avLst/>
          </a:prstGeom>
          <a:noFill/>
          <a:ln w="0">
            <a:noFill/>
          </a:ln>
        </p:spPr>
        <p:txBody>
          <a:bodyPr numCol="1" spcCol="0" anchor="t">
            <a:noAutofit/>
          </a:bodyPr>
          <a:lstStyle>
            <a:lvl1pPr algn="r">
              <a:lnSpc>
                <a:spcPct val="100000"/>
              </a:lnSpc>
              <a:buNone/>
              <a:defRPr b="0" lang="en-US" sz="1400" spc="-1" strike="noStrike">
                <a:solidFill>
                  <a:srgbClr val="333399"/>
                </a:solidFill>
                <a:latin typeface="Times New Roman"/>
                <a:ea typeface="新細明體"/>
              </a:defRPr>
            </a:lvl1pPr>
          </a:lstStyle>
          <a:p>
            <a:pPr algn="r">
              <a:lnSpc>
                <a:spcPct val="100000"/>
              </a:lnSpc>
              <a:buNone/>
            </a:pPr>
            <a:fld id="{896CF9F8-0A14-4E6B-BFA6-E630B9BCDAAB}" type="slidenum">
              <a:rPr b="0" lang="en-US" sz="1400" spc="-1" strike="noStrike">
                <a:solidFill>
                  <a:srgbClr val="333399"/>
                </a:solidFill>
                <a:latin typeface="Times New Roman"/>
                <a:ea typeface="新細明體"/>
              </a:rPr>
              <a:t>&lt;編號&gt;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0" name="Rectangle 2"/>
          <p:cNvSpPr/>
          <p:nvPr/>
        </p:nvSpPr>
        <p:spPr>
          <a:xfrm>
            <a:off x="0" y="0"/>
            <a:ext cx="10274040" cy="1596600"/>
          </a:xfrm>
          <a:prstGeom prst="rect">
            <a:avLst/>
          </a:prstGeom>
          <a:solidFill>
            <a:srgbClr val="333399"/>
          </a:solidFill>
          <a:ln w="0">
            <a:noFill/>
          </a:ln>
        </p:spPr>
        <p:style>
          <a:lnRef idx="0"/>
          <a:fillRef idx="0"/>
          <a:effectRef idx="0"/>
          <a:fontRef idx="minor"/>
        </p:style>
      </p:sp>
      <p:sp>
        <p:nvSpPr>
          <p:cNvPr id="131" name="AutoShape 7"/>
          <p:cNvSpPr/>
          <p:nvPr/>
        </p:nvSpPr>
        <p:spPr>
          <a:xfrm>
            <a:off x="770040" y="684360"/>
            <a:ext cx="685440" cy="684000"/>
          </a:xfrm>
          <a:prstGeom prst="rightArrow">
            <a:avLst>
              <a:gd name="adj1" fmla="val 38426"/>
              <a:gd name="adj2" fmla="val 100232"/>
            </a:avLst>
          </a:prstGeom>
          <a:solidFill>
            <a:srgbClr val="ffff66"/>
          </a:solidFill>
          <a:ln w="0">
            <a:noFill/>
          </a:ln>
          <a:effectLst>
            <a:outerShdw algn="ctr" dir="2700000" dist="107423" rotWithShape="0">
              <a:schemeClr val="bg1"/>
            </a:outerShdw>
          </a:effectLst>
        </p:spPr>
        <p:style>
          <a:lnRef idx="0"/>
          <a:fillRef idx="0"/>
          <a:effectRef idx="0"/>
          <a:fontRef idx="minor"/>
        </p:style>
      </p:sp>
      <p:sp>
        <p:nvSpPr>
          <p:cNvPr id="132" name="Line 8"/>
          <p:cNvSpPr/>
          <p:nvPr/>
        </p:nvSpPr>
        <p:spPr>
          <a:xfrm>
            <a:off x="599760" y="6389640"/>
            <a:ext cx="9331560" cy="360"/>
          </a:xfrm>
          <a:prstGeom prst="line">
            <a:avLst/>
          </a:prstGeom>
          <a:ln w="38100">
            <a:solidFill>
              <a:srgbClr val="333399"/>
            </a:solidFill>
            <a:round/>
          </a:ln>
        </p:spPr>
        <p:style>
          <a:lnRef idx="0"/>
          <a:fillRef idx="0"/>
          <a:effectRef idx="0"/>
          <a:fontRef idx="minor"/>
        </p:style>
      </p:sp>
      <p:sp>
        <p:nvSpPr>
          <p:cNvPr id="133"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zh-TW" sz="4000" spc="-1" strike="noStrike">
                <a:solidFill>
                  <a:srgbClr val="ffff66"/>
                </a:solidFill>
                <a:latin typeface="Arial"/>
                <a:ea typeface="SimHei"/>
              </a:rPr>
              <a:t>按一下以編輯母片標題樣式</a:t>
            </a:r>
            <a:endParaRPr b="0" lang="en-US" sz="4000" spc="-1" strike="noStrike">
              <a:solidFill>
                <a:srgbClr val="000000"/>
              </a:solidFill>
              <a:latin typeface="Times New Roman"/>
            </a:endParaRPr>
          </a:p>
        </p:txBody>
      </p:sp>
      <p:sp>
        <p:nvSpPr>
          <p:cNvPr id="134" name="PlaceHolder 2"/>
          <p:cNvSpPr>
            <a:spLocks noGrp="1"/>
          </p:cNvSpPr>
          <p:nvPr>
            <p:ph type="body"/>
          </p:nvPr>
        </p:nvSpPr>
        <p:spPr>
          <a:xfrm>
            <a:off x="770040" y="1978200"/>
            <a:ext cx="4290480" cy="4106520"/>
          </a:xfrm>
          <a:prstGeom prst="rect">
            <a:avLst/>
          </a:prstGeom>
          <a:noFill/>
          <a:ln w="0">
            <a:noFill/>
          </a:ln>
        </p:spPr>
        <p:txBody>
          <a:bodyPr numCol="1" spcCol="0" anchor="t">
            <a:noAutofit/>
          </a:bodyPr>
          <a:p>
            <a:pPr marL="473040" indent="-473040">
              <a:lnSpc>
                <a:spcPct val="100000"/>
              </a:lnSpc>
              <a:spcBef>
                <a:spcPts val="961"/>
              </a:spcBef>
              <a:buSzPct val="100000"/>
              <a:buBlip>
                <a:blip r:embed="rId2"/>
              </a:buBlip>
            </a:pPr>
            <a:r>
              <a:rPr b="0" lang="zh-TW" sz="3200" spc="-1" strike="noStrike">
                <a:solidFill>
                  <a:srgbClr val="000099"/>
                </a:solidFill>
                <a:latin typeface="Times New Roman"/>
                <a:ea typeface="標楷體"/>
              </a:rPr>
              <a:t>按一下以編輯母片文字樣式</a:t>
            </a:r>
            <a:endParaRPr b="0" lang="en-US" sz="3200" spc="-1" strike="noStrike">
              <a:solidFill>
                <a:srgbClr val="000099"/>
              </a:solidFill>
              <a:latin typeface="Times New Roman"/>
            </a:endParaRPr>
          </a:p>
          <a:p>
            <a:pPr lvl="1" marL="1050840" indent="-387360">
              <a:lnSpc>
                <a:spcPct val="100000"/>
              </a:lnSpc>
              <a:spcBef>
                <a:spcPts val="561"/>
              </a:spcBef>
              <a:buSzPct val="100058"/>
              <a:buBlip>
                <a:blip r:embed="rId3"/>
              </a:buBlip>
            </a:pPr>
            <a:r>
              <a:rPr b="0" lang="zh-TW" sz="2800" spc="-1" strike="noStrike">
                <a:solidFill>
                  <a:srgbClr val="000000"/>
                </a:solidFill>
                <a:latin typeface="Times New Roman"/>
                <a:ea typeface="新細明體"/>
              </a:rPr>
              <a:t>第二層</a:t>
            </a:r>
            <a:endParaRPr b="0" lang="en-US" sz="2800" spc="-1" strike="noStrike">
              <a:solidFill>
                <a:srgbClr val="009900"/>
              </a:solidFill>
              <a:latin typeface="Times New Roman"/>
            </a:endParaRPr>
          </a:p>
          <a:p>
            <a:pPr lvl="2" marL="1616040" indent="-374760">
              <a:lnSpc>
                <a:spcPct val="100000"/>
              </a:lnSpc>
              <a:spcBef>
                <a:spcPts val="479"/>
              </a:spcBef>
              <a:buSzPct val="100017"/>
              <a:buBlip>
                <a:blip r:embed="rId4"/>
              </a:buBlip>
            </a:pPr>
            <a:r>
              <a:rPr b="0" lang="zh-TW" sz="2400" spc="-1" strike="noStrike">
                <a:solidFill>
                  <a:srgbClr val="009900"/>
                </a:solidFill>
                <a:latin typeface="Times New Roman"/>
                <a:ea typeface="新細明體"/>
              </a:rPr>
              <a:t>第三層</a:t>
            </a:r>
            <a:endParaRPr b="0" lang="en-US" sz="2400" spc="-1" strike="noStrike">
              <a:solidFill>
                <a:srgbClr val="cc0000"/>
              </a:solidFill>
              <a:latin typeface="Times New Roman"/>
            </a:endParaRPr>
          </a:p>
          <a:p>
            <a:pPr lvl="3" marL="2193840" indent="-387360">
              <a:lnSpc>
                <a:spcPct val="100000"/>
              </a:lnSpc>
              <a:spcBef>
                <a:spcPts val="400"/>
              </a:spcBef>
              <a:buClr>
                <a:srgbClr val="cc0000"/>
              </a:buClr>
              <a:buFont typeface="Wingdings" charset="2"/>
              <a:buChar char=""/>
            </a:pPr>
            <a:r>
              <a:rPr b="0" lang="zh-TW" sz="2000" spc="-1" strike="noStrike">
                <a:solidFill>
                  <a:srgbClr val="cc0000"/>
                </a:solidFill>
                <a:latin typeface="Times New Roman"/>
                <a:ea typeface="新細明體"/>
              </a:rPr>
              <a:t>第四層</a:t>
            </a:r>
            <a:endParaRPr b="0" lang="en-US" sz="2000" spc="-1" strike="noStrike">
              <a:solidFill>
                <a:srgbClr val="009900"/>
              </a:solidFill>
              <a:latin typeface="Times New Roman"/>
            </a:endParaRPr>
          </a:p>
          <a:p>
            <a:pPr lvl="4" marL="2612880" indent="-228600">
              <a:lnSpc>
                <a:spcPct val="100000"/>
              </a:lnSpc>
              <a:spcBef>
                <a:spcPts val="400"/>
              </a:spcBef>
              <a:buSzPct val="100000"/>
              <a:buBlip>
                <a:blip r:embed="rId5"/>
              </a:buBlip>
            </a:pPr>
            <a:r>
              <a:rPr b="0" lang="zh-TW" sz="2000" spc="-1" strike="noStrike">
                <a:solidFill>
                  <a:srgbClr val="009900"/>
                </a:solidFill>
                <a:latin typeface="Times New Roman"/>
                <a:ea typeface="新細明體"/>
              </a:rPr>
              <a:t>第五層</a:t>
            </a:r>
            <a:endParaRPr b="0" lang="en-US" sz="2000" spc="-1" strike="noStrike">
              <a:solidFill>
                <a:srgbClr val="009900"/>
              </a:solidFill>
              <a:latin typeface="Times New Roman"/>
            </a:endParaRPr>
          </a:p>
        </p:txBody>
      </p:sp>
      <p:sp>
        <p:nvSpPr>
          <p:cNvPr id="135" name="PlaceHolder 3"/>
          <p:cNvSpPr>
            <a:spLocks noGrp="1"/>
          </p:cNvSpPr>
          <p:nvPr>
            <p:ph type="body"/>
          </p:nvPr>
        </p:nvSpPr>
        <p:spPr>
          <a:xfrm>
            <a:off x="5213520" y="1978200"/>
            <a:ext cx="4290480" cy="4106520"/>
          </a:xfrm>
          <a:prstGeom prst="rect">
            <a:avLst/>
          </a:prstGeom>
          <a:noFill/>
          <a:ln w="0">
            <a:noFill/>
          </a:ln>
        </p:spPr>
        <p:txBody>
          <a:bodyPr numCol="1" spcCol="0" anchor="t">
            <a:noAutofit/>
          </a:bodyPr>
          <a:p>
            <a:pPr marL="473040" indent="-473040">
              <a:lnSpc>
                <a:spcPct val="100000"/>
              </a:lnSpc>
              <a:spcBef>
                <a:spcPts val="961"/>
              </a:spcBef>
              <a:buSzPct val="100000"/>
              <a:buBlip>
                <a:blip r:embed="rId6"/>
              </a:buBlip>
            </a:pPr>
            <a:r>
              <a:rPr b="0" lang="zh-TW" sz="3200" spc="-1" strike="noStrike">
                <a:solidFill>
                  <a:srgbClr val="000099"/>
                </a:solidFill>
                <a:latin typeface="Times New Roman"/>
                <a:ea typeface="標楷體"/>
              </a:rPr>
              <a:t>按一下以編輯母片文字樣式</a:t>
            </a:r>
            <a:endParaRPr b="0" lang="en-US" sz="3200" spc="-1" strike="noStrike">
              <a:solidFill>
                <a:srgbClr val="000099"/>
              </a:solidFill>
              <a:latin typeface="Times New Roman"/>
            </a:endParaRPr>
          </a:p>
          <a:p>
            <a:pPr lvl="1" marL="1050840" indent="-387360">
              <a:lnSpc>
                <a:spcPct val="100000"/>
              </a:lnSpc>
              <a:spcBef>
                <a:spcPts val="561"/>
              </a:spcBef>
              <a:buSzPct val="100058"/>
              <a:buBlip>
                <a:blip r:embed="rId7"/>
              </a:buBlip>
            </a:pPr>
            <a:r>
              <a:rPr b="0" lang="zh-TW" sz="2800" spc="-1" strike="noStrike">
                <a:solidFill>
                  <a:srgbClr val="000000"/>
                </a:solidFill>
                <a:latin typeface="Times New Roman"/>
                <a:ea typeface="新細明體"/>
              </a:rPr>
              <a:t>第二層</a:t>
            </a:r>
            <a:endParaRPr b="0" lang="en-US" sz="2800" spc="-1" strike="noStrike">
              <a:solidFill>
                <a:srgbClr val="009900"/>
              </a:solidFill>
              <a:latin typeface="Times New Roman"/>
            </a:endParaRPr>
          </a:p>
          <a:p>
            <a:pPr lvl="2" marL="1616040" indent="-374760">
              <a:lnSpc>
                <a:spcPct val="100000"/>
              </a:lnSpc>
              <a:spcBef>
                <a:spcPts val="479"/>
              </a:spcBef>
              <a:buSzPct val="100017"/>
              <a:buBlip>
                <a:blip r:embed="rId8"/>
              </a:buBlip>
            </a:pPr>
            <a:r>
              <a:rPr b="0" lang="zh-TW" sz="2400" spc="-1" strike="noStrike">
                <a:solidFill>
                  <a:srgbClr val="009900"/>
                </a:solidFill>
                <a:latin typeface="Times New Roman"/>
                <a:ea typeface="新細明體"/>
              </a:rPr>
              <a:t>第三層</a:t>
            </a:r>
            <a:endParaRPr b="0" lang="en-US" sz="2400" spc="-1" strike="noStrike">
              <a:solidFill>
                <a:srgbClr val="cc0000"/>
              </a:solidFill>
              <a:latin typeface="Times New Roman"/>
            </a:endParaRPr>
          </a:p>
          <a:p>
            <a:pPr lvl="3" marL="2193840" indent="-387360">
              <a:lnSpc>
                <a:spcPct val="100000"/>
              </a:lnSpc>
              <a:spcBef>
                <a:spcPts val="400"/>
              </a:spcBef>
              <a:buClr>
                <a:srgbClr val="cc0000"/>
              </a:buClr>
              <a:buFont typeface="Wingdings" charset="2"/>
              <a:buChar char=""/>
            </a:pPr>
            <a:r>
              <a:rPr b="0" lang="zh-TW" sz="2000" spc="-1" strike="noStrike">
                <a:solidFill>
                  <a:srgbClr val="cc0000"/>
                </a:solidFill>
                <a:latin typeface="Times New Roman"/>
                <a:ea typeface="新細明體"/>
              </a:rPr>
              <a:t>第四層</a:t>
            </a:r>
            <a:endParaRPr b="0" lang="en-US" sz="2000" spc="-1" strike="noStrike">
              <a:solidFill>
                <a:srgbClr val="009900"/>
              </a:solidFill>
              <a:latin typeface="Times New Roman"/>
            </a:endParaRPr>
          </a:p>
          <a:p>
            <a:pPr lvl="4" marL="2612880" indent="-228600">
              <a:lnSpc>
                <a:spcPct val="100000"/>
              </a:lnSpc>
              <a:spcBef>
                <a:spcPts val="400"/>
              </a:spcBef>
              <a:buSzPct val="100000"/>
              <a:buBlip>
                <a:blip r:embed="rId9"/>
              </a:buBlip>
            </a:pPr>
            <a:r>
              <a:rPr b="0" lang="zh-TW" sz="2000" spc="-1" strike="noStrike">
                <a:solidFill>
                  <a:srgbClr val="009900"/>
                </a:solidFill>
                <a:latin typeface="Times New Roman"/>
                <a:ea typeface="新細明體"/>
              </a:rPr>
              <a:t>第五層</a:t>
            </a:r>
            <a:endParaRPr b="0" lang="en-US" sz="2000" spc="-1" strike="noStrike">
              <a:solidFill>
                <a:srgbClr val="009900"/>
              </a:solidFill>
              <a:latin typeface="Times New Roman"/>
            </a:endParaRPr>
          </a:p>
        </p:txBody>
      </p:sp>
      <p:sp>
        <p:nvSpPr>
          <p:cNvPr id="136" name="PlaceHolder 4"/>
          <p:cNvSpPr>
            <a:spLocks noGrp="1"/>
          </p:cNvSpPr>
          <p:nvPr>
            <p:ph type="ftr" idx="7"/>
          </p:nvPr>
        </p:nvSpPr>
        <p:spPr>
          <a:xfrm>
            <a:off x="3408480" y="6389640"/>
            <a:ext cx="3252600" cy="455400"/>
          </a:xfrm>
          <a:prstGeom prst="rect">
            <a:avLst/>
          </a:prstGeom>
          <a:noFill/>
          <a:ln w="0">
            <a:noFill/>
          </a:ln>
        </p:spPr>
        <p:txBody>
          <a:bodyPr numCol="1" spcCol="0" anchor="t">
            <a:noAutofit/>
          </a:bodyPr>
          <a:lstStyle>
            <a:lvl1pPr algn="ctr">
              <a:lnSpc>
                <a:spcPct val="100000"/>
              </a:lnSpc>
              <a:buNone/>
              <a:defRPr b="0" lang="en-US" sz="1400" spc="-1" strike="noStrike">
                <a:solidFill>
                  <a:srgbClr val="333399"/>
                </a:solidFill>
                <a:latin typeface="Times New Roman"/>
                <a:ea typeface="新細明體"/>
              </a:defRPr>
            </a:lvl1pPr>
          </a:lstStyle>
          <a:p>
            <a:pPr algn="ctr">
              <a:lnSpc>
                <a:spcPct val="100000"/>
              </a:lnSpc>
              <a:buNone/>
            </a:pPr>
            <a:r>
              <a:rPr b="0" lang="en-US" sz="1400" spc="-1" strike="noStrike">
                <a:solidFill>
                  <a:srgbClr val="333399"/>
                </a:solidFill>
                <a:latin typeface="Times New Roman"/>
                <a:ea typeface="新細明體"/>
              </a:rPr>
              <a:t>&lt;頁尾&gt;</a:t>
            </a:r>
            <a:endParaRPr b="0" lang="en-US" sz="1400" spc="-1" strike="noStrike">
              <a:latin typeface="Times New Roman"/>
            </a:endParaRPr>
          </a:p>
        </p:txBody>
      </p:sp>
      <p:sp>
        <p:nvSpPr>
          <p:cNvPr id="137" name="PlaceHolder 5"/>
          <p:cNvSpPr>
            <a:spLocks noGrp="1"/>
          </p:cNvSpPr>
          <p:nvPr>
            <p:ph type="sldNum" idx="8"/>
          </p:nvPr>
        </p:nvSpPr>
        <p:spPr>
          <a:xfrm>
            <a:off x="7729560" y="6389640"/>
            <a:ext cx="2141280" cy="455400"/>
          </a:xfrm>
          <a:prstGeom prst="rect">
            <a:avLst/>
          </a:prstGeom>
          <a:noFill/>
          <a:ln w="0">
            <a:noFill/>
          </a:ln>
        </p:spPr>
        <p:txBody>
          <a:bodyPr numCol="1" spcCol="0" anchor="t">
            <a:noAutofit/>
          </a:bodyPr>
          <a:lstStyle>
            <a:lvl1pPr algn="r">
              <a:lnSpc>
                <a:spcPct val="100000"/>
              </a:lnSpc>
              <a:buNone/>
              <a:defRPr b="0" lang="en-US" sz="1400" spc="-1" strike="noStrike">
                <a:solidFill>
                  <a:srgbClr val="333399"/>
                </a:solidFill>
                <a:latin typeface="Times New Roman"/>
                <a:ea typeface="新細明體"/>
              </a:defRPr>
            </a:lvl1pPr>
          </a:lstStyle>
          <a:p>
            <a:pPr algn="r">
              <a:lnSpc>
                <a:spcPct val="100000"/>
              </a:lnSpc>
              <a:buNone/>
            </a:pPr>
            <a:fld id="{F015EF7E-A64A-4526-80E3-AF665BCA5463}" type="slidenum">
              <a:rPr b="0" lang="en-US" sz="1400" spc="-1" strike="noStrike">
                <a:solidFill>
                  <a:srgbClr val="333399"/>
                </a:solidFill>
                <a:latin typeface="Times New Roman"/>
                <a:ea typeface="新細明體"/>
              </a:rPr>
              <a:t>&lt;編號&gt;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4" name="Rectangle 2"/>
          <p:cNvSpPr/>
          <p:nvPr/>
        </p:nvSpPr>
        <p:spPr>
          <a:xfrm>
            <a:off x="0" y="0"/>
            <a:ext cx="10274040" cy="1596600"/>
          </a:xfrm>
          <a:prstGeom prst="rect">
            <a:avLst/>
          </a:prstGeom>
          <a:solidFill>
            <a:srgbClr val="333399"/>
          </a:solidFill>
          <a:ln w="0">
            <a:noFill/>
          </a:ln>
        </p:spPr>
        <p:style>
          <a:lnRef idx="0"/>
          <a:fillRef idx="0"/>
          <a:effectRef idx="0"/>
          <a:fontRef idx="minor"/>
        </p:style>
      </p:sp>
      <p:sp>
        <p:nvSpPr>
          <p:cNvPr id="175" name="AutoShape 7"/>
          <p:cNvSpPr/>
          <p:nvPr/>
        </p:nvSpPr>
        <p:spPr>
          <a:xfrm>
            <a:off x="770040" y="684360"/>
            <a:ext cx="685440" cy="684000"/>
          </a:xfrm>
          <a:prstGeom prst="rightArrow">
            <a:avLst>
              <a:gd name="adj1" fmla="val 38426"/>
              <a:gd name="adj2" fmla="val 100232"/>
            </a:avLst>
          </a:prstGeom>
          <a:solidFill>
            <a:srgbClr val="ffff66"/>
          </a:solidFill>
          <a:ln w="0">
            <a:noFill/>
          </a:ln>
          <a:effectLst>
            <a:outerShdw algn="ctr" dir="2700000" dist="107423" rotWithShape="0">
              <a:schemeClr val="bg1"/>
            </a:outerShdw>
          </a:effectLst>
        </p:spPr>
        <p:style>
          <a:lnRef idx="0"/>
          <a:fillRef idx="0"/>
          <a:effectRef idx="0"/>
          <a:fontRef idx="minor"/>
        </p:style>
      </p:sp>
      <p:sp>
        <p:nvSpPr>
          <p:cNvPr id="176" name="Line 8"/>
          <p:cNvSpPr/>
          <p:nvPr/>
        </p:nvSpPr>
        <p:spPr>
          <a:xfrm>
            <a:off x="599760" y="6389640"/>
            <a:ext cx="9331560" cy="360"/>
          </a:xfrm>
          <a:prstGeom prst="line">
            <a:avLst/>
          </a:prstGeom>
          <a:ln w="38100">
            <a:solidFill>
              <a:srgbClr val="333399"/>
            </a:solidFill>
            <a:round/>
          </a:ln>
        </p:spPr>
        <p:style>
          <a:lnRef idx="0"/>
          <a:fillRef idx="0"/>
          <a:effectRef idx="0"/>
          <a:fontRef idx="minor"/>
        </p:style>
      </p:sp>
      <p:sp>
        <p:nvSpPr>
          <p:cNvPr id="177"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zh-TW" sz="4000" spc="-1" strike="noStrike">
                <a:solidFill>
                  <a:srgbClr val="ffff66"/>
                </a:solidFill>
                <a:latin typeface="Arial"/>
                <a:ea typeface="SimHei"/>
              </a:rPr>
              <a:t>按一下以編輯母片標題樣式</a:t>
            </a:r>
            <a:endParaRPr b="0" lang="en-US" sz="4000" spc="-1" strike="noStrike">
              <a:solidFill>
                <a:srgbClr val="000000"/>
              </a:solidFill>
              <a:latin typeface="Times New Roman"/>
            </a:endParaRPr>
          </a:p>
        </p:txBody>
      </p:sp>
      <p:sp>
        <p:nvSpPr>
          <p:cNvPr id="178" name="PlaceHolder 2"/>
          <p:cNvSpPr>
            <a:spLocks noGrp="1"/>
          </p:cNvSpPr>
          <p:nvPr>
            <p:ph type="ftr" idx="9"/>
          </p:nvPr>
        </p:nvSpPr>
        <p:spPr>
          <a:xfrm>
            <a:off x="3408480" y="6389640"/>
            <a:ext cx="3252600" cy="455400"/>
          </a:xfrm>
          <a:prstGeom prst="rect">
            <a:avLst/>
          </a:prstGeom>
          <a:noFill/>
          <a:ln w="0">
            <a:noFill/>
          </a:ln>
        </p:spPr>
        <p:txBody>
          <a:bodyPr numCol="1" spcCol="0" anchor="t">
            <a:noAutofit/>
          </a:bodyPr>
          <a:lstStyle>
            <a:lvl1pPr algn="ctr">
              <a:lnSpc>
                <a:spcPct val="100000"/>
              </a:lnSpc>
              <a:buNone/>
              <a:defRPr b="0" lang="en-US" sz="1400" spc="-1" strike="noStrike">
                <a:solidFill>
                  <a:srgbClr val="333399"/>
                </a:solidFill>
                <a:latin typeface="Times New Roman"/>
                <a:ea typeface="新細明體"/>
              </a:defRPr>
            </a:lvl1pPr>
          </a:lstStyle>
          <a:p>
            <a:pPr algn="ctr">
              <a:lnSpc>
                <a:spcPct val="100000"/>
              </a:lnSpc>
              <a:buNone/>
            </a:pPr>
            <a:r>
              <a:rPr b="0" lang="en-US" sz="1400" spc="-1" strike="noStrike">
                <a:solidFill>
                  <a:srgbClr val="333399"/>
                </a:solidFill>
                <a:latin typeface="Times New Roman"/>
                <a:ea typeface="新細明體"/>
              </a:rPr>
              <a:t>&lt;頁尾&gt;</a:t>
            </a:r>
            <a:endParaRPr b="0" lang="en-US" sz="1400" spc="-1" strike="noStrike">
              <a:latin typeface="Times New Roman"/>
            </a:endParaRPr>
          </a:p>
        </p:txBody>
      </p:sp>
      <p:sp>
        <p:nvSpPr>
          <p:cNvPr id="179" name="PlaceHolder 3"/>
          <p:cNvSpPr>
            <a:spLocks noGrp="1"/>
          </p:cNvSpPr>
          <p:nvPr>
            <p:ph type="sldNum" idx="10"/>
          </p:nvPr>
        </p:nvSpPr>
        <p:spPr>
          <a:xfrm>
            <a:off x="7729560" y="6389640"/>
            <a:ext cx="2141280" cy="455400"/>
          </a:xfrm>
          <a:prstGeom prst="rect">
            <a:avLst/>
          </a:prstGeom>
          <a:noFill/>
          <a:ln w="0">
            <a:noFill/>
          </a:ln>
        </p:spPr>
        <p:txBody>
          <a:bodyPr numCol="1" spcCol="0" anchor="t">
            <a:noAutofit/>
          </a:bodyPr>
          <a:lstStyle>
            <a:lvl1pPr algn="r">
              <a:lnSpc>
                <a:spcPct val="100000"/>
              </a:lnSpc>
              <a:buNone/>
              <a:defRPr b="0" lang="en-US" sz="1400" spc="-1" strike="noStrike">
                <a:solidFill>
                  <a:srgbClr val="333399"/>
                </a:solidFill>
                <a:latin typeface="Times New Roman"/>
                <a:ea typeface="新細明體"/>
              </a:defRPr>
            </a:lvl1pPr>
          </a:lstStyle>
          <a:p>
            <a:pPr algn="r">
              <a:lnSpc>
                <a:spcPct val="100000"/>
              </a:lnSpc>
              <a:buNone/>
            </a:pPr>
            <a:fld id="{03D1FCE4-08E3-4E3C-8920-AD6A4D0C2BF8}" type="slidenum">
              <a:rPr b="0" lang="en-US" sz="1400" spc="-1" strike="noStrike">
                <a:solidFill>
                  <a:srgbClr val="333399"/>
                </a:solidFill>
                <a:latin typeface="Times New Roman"/>
                <a:ea typeface="新細明體"/>
              </a:rPr>
              <a:t>&lt;編號&gt;</a:t>
            </a:fld>
            <a:endParaRPr b="0" lang="en-US" sz="1400" spc="-1" strike="noStrike">
              <a:latin typeface="Times New Roman"/>
            </a:endParaRPr>
          </a:p>
        </p:txBody>
      </p:sp>
      <p:sp>
        <p:nvSpPr>
          <p:cNvPr id="180" name="PlaceHolder 4"/>
          <p:cNvSpPr>
            <a:spLocks noGrp="1"/>
          </p:cNvSpPr>
          <p:nvPr>
            <p:ph type="body"/>
          </p:nvPr>
        </p:nvSpPr>
        <p:spPr>
          <a:xfrm>
            <a:off x="513720" y="1601640"/>
            <a:ext cx="9246600" cy="39697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zh-TW" sz="3200" spc="-1" strike="noStrike">
                <a:solidFill>
                  <a:srgbClr val="000099"/>
                </a:solidFill>
                <a:latin typeface="Times New Roman"/>
              </a:rPr>
              <a:t>請按這裡編輯大綱文字格式</a:t>
            </a:r>
            <a:endParaRPr b="0" lang="en-US" sz="3200" spc="-1" strike="noStrike">
              <a:solidFill>
                <a:srgbClr val="000099"/>
              </a:solidFill>
              <a:latin typeface="Times New Roman"/>
            </a:endParaRPr>
          </a:p>
          <a:p>
            <a:pPr lvl="1" marL="864000" indent="-324000">
              <a:spcBef>
                <a:spcPts val="1134"/>
              </a:spcBef>
              <a:buClr>
                <a:srgbClr val="000000"/>
              </a:buClr>
              <a:buSzPct val="75000"/>
              <a:buFont typeface="Symbol" charset="2"/>
              <a:buChar char=""/>
            </a:pPr>
            <a:r>
              <a:rPr b="0" lang="zh-TW" sz="2400" spc="-1" strike="noStrike">
                <a:solidFill>
                  <a:srgbClr val="009900"/>
                </a:solidFill>
                <a:latin typeface="Times New Roman"/>
              </a:rPr>
              <a:t>第二個大綱層次</a:t>
            </a:r>
            <a:endParaRPr b="0" lang="en-US" sz="2400" spc="-1" strike="noStrike">
              <a:solidFill>
                <a:srgbClr val="009900"/>
              </a:solidFill>
              <a:latin typeface="Times New Roman"/>
            </a:endParaRPr>
          </a:p>
          <a:p>
            <a:pPr lvl="2" marL="1296000" indent="-288000">
              <a:spcBef>
                <a:spcPts val="850"/>
              </a:spcBef>
              <a:buClr>
                <a:srgbClr val="000000"/>
              </a:buClr>
              <a:buSzPct val="45000"/>
              <a:buFont typeface="Wingdings" charset="2"/>
              <a:buChar char=""/>
            </a:pPr>
            <a:r>
              <a:rPr b="0" lang="zh-TW" sz="2000" spc="-1" strike="noStrike">
                <a:solidFill>
                  <a:srgbClr val="cc0000"/>
                </a:solidFill>
                <a:latin typeface="Times New Roman"/>
              </a:rPr>
              <a:t>第三個大綱層次</a:t>
            </a:r>
            <a:endParaRPr b="0" lang="en-US" sz="2000" spc="-1" strike="noStrike">
              <a:solidFill>
                <a:srgbClr val="cc0000"/>
              </a:solidFill>
              <a:latin typeface="Times New Roman"/>
            </a:endParaRPr>
          </a:p>
          <a:p>
            <a:pPr lvl="3" marL="1728000" indent="-216000">
              <a:spcBef>
                <a:spcPts val="567"/>
              </a:spcBef>
              <a:buClr>
                <a:srgbClr val="000000"/>
              </a:buClr>
              <a:buSzPct val="75000"/>
              <a:buFont typeface="Symbol" charset="2"/>
              <a:buChar char=""/>
            </a:pPr>
            <a:r>
              <a:rPr b="0" lang="zh-TW" sz="2000" spc="-1" strike="noStrike">
                <a:solidFill>
                  <a:srgbClr val="009900"/>
                </a:solidFill>
                <a:latin typeface="Times New Roman"/>
              </a:rPr>
              <a:t>第四個大綱層次</a:t>
            </a:r>
            <a:endParaRPr b="0" lang="en-US" sz="2000" spc="-1" strike="noStrike">
              <a:solidFill>
                <a:srgbClr val="009900"/>
              </a:solidFill>
              <a:latin typeface="Times New Roman"/>
            </a:endParaRPr>
          </a:p>
          <a:p>
            <a:pPr lvl="4" marL="2160000" indent="-216000">
              <a:spcBef>
                <a:spcPts val="283"/>
              </a:spcBef>
              <a:buClr>
                <a:srgbClr val="000000"/>
              </a:buClr>
              <a:buSzPct val="45000"/>
              <a:buFont typeface="Wingdings" charset="2"/>
              <a:buChar char=""/>
            </a:pPr>
            <a:r>
              <a:rPr b="0" lang="zh-TW" sz="2000" spc="-1" strike="noStrike">
                <a:solidFill>
                  <a:srgbClr val="009900"/>
                </a:solidFill>
                <a:latin typeface="Times New Roman"/>
              </a:rPr>
              <a:t>第五個大綱層次</a:t>
            </a:r>
            <a:endParaRPr b="0" lang="en-US" sz="2000" spc="-1" strike="noStrike">
              <a:solidFill>
                <a:srgbClr val="009900"/>
              </a:solidFill>
              <a:latin typeface="Times New Roman"/>
            </a:endParaRPr>
          </a:p>
          <a:p>
            <a:pPr lvl="5" marL="2592000" indent="-216000">
              <a:spcBef>
                <a:spcPts val="283"/>
              </a:spcBef>
              <a:buClr>
                <a:srgbClr val="000000"/>
              </a:buClr>
              <a:buSzPct val="45000"/>
              <a:buFont typeface="Wingdings" charset="2"/>
              <a:buChar char=""/>
            </a:pPr>
            <a:r>
              <a:rPr b="0" lang="zh-TW" sz="2000" spc="-1" strike="noStrike">
                <a:solidFill>
                  <a:srgbClr val="009900"/>
                </a:solidFill>
                <a:latin typeface="Times New Roman"/>
              </a:rPr>
              <a:t>第六個大綱層次</a:t>
            </a:r>
            <a:endParaRPr b="0" lang="en-US" sz="2000" spc="-1" strike="noStrike">
              <a:solidFill>
                <a:srgbClr val="009900"/>
              </a:solidFill>
              <a:latin typeface="Times New Roman"/>
            </a:endParaRPr>
          </a:p>
          <a:p>
            <a:pPr lvl="6" marL="3024000" indent="-216000">
              <a:spcBef>
                <a:spcPts val="283"/>
              </a:spcBef>
              <a:buClr>
                <a:srgbClr val="000000"/>
              </a:buClr>
              <a:buSzPct val="45000"/>
              <a:buFont typeface="Wingdings" charset="2"/>
              <a:buChar char=""/>
            </a:pPr>
            <a:r>
              <a:rPr b="0" lang="zh-TW" sz="2000" spc="-1" strike="noStrike">
                <a:solidFill>
                  <a:srgbClr val="009900"/>
                </a:solidFill>
                <a:latin typeface="Times New Roman"/>
              </a:rPr>
              <a:t>第七個大綱層次</a:t>
            </a:r>
            <a:endParaRPr b="0" lang="en-US" sz="2000" spc="-1" strike="noStrike">
              <a:solidFill>
                <a:srgbClr val="0099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7" name="Rectangle 2"/>
          <p:cNvSpPr/>
          <p:nvPr/>
        </p:nvSpPr>
        <p:spPr>
          <a:xfrm>
            <a:off x="0" y="0"/>
            <a:ext cx="10274040" cy="1596600"/>
          </a:xfrm>
          <a:prstGeom prst="rect">
            <a:avLst/>
          </a:prstGeom>
          <a:solidFill>
            <a:srgbClr val="333399"/>
          </a:solidFill>
          <a:ln w="0">
            <a:noFill/>
          </a:ln>
        </p:spPr>
        <p:style>
          <a:lnRef idx="0"/>
          <a:fillRef idx="0"/>
          <a:effectRef idx="0"/>
          <a:fontRef idx="minor"/>
        </p:style>
      </p:sp>
      <p:sp>
        <p:nvSpPr>
          <p:cNvPr id="218" name="AutoShape 7"/>
          <p:cNvSpPr/>
          <p:nvPr/>
        </p:nvSpPr>
        <p:spPr>
          <a:xfrm>
            <a:off x="770040" y="684360"/>
            <a:ext cx="685440" cy="684000"/>
          </a:xfrm>
          <a:prstGeom prst="rightArrow">
            <a:avLst>
              <a:gd name="adj1" fmla="val 38426"/>
              <a:gd name="adj2" fmla="val 100232"/>
            </a:avLst>
          </a:prstGeom>
          <a:solidFill>
            <a:srgbClr val="ffff66"/>
          </a:solidFill>
          <a:ln w="0">
            <a:noFill/>
          </a:ln>
          <a:effectLst>
            <a:outerShdw algn="ctr" dir="2700000" dist="107423" rotWithShape="0">
              <a:schemeClr val="bg1"/>
            </a:outerShdw>
          </a:effectLst>
        </p:spPr>
        <p:style>
          <a:lnRef idx="0"/>
          <a:fillRef idx="0"/>
          <a:effectRef idx="0"/>
          <a:fontRef idx="minor"/>
        </p:style>
      </p:sp>
      <p:sp>
        <p:nvSpPr>
          <p:cNvPr id="219" name="Line 8"/>
          <p:cNvSpPr/>
          <p:nvPr/>
        </p:nvSpPr>
        <p:spPr>
          <a:xfrm>
            <a:off x="599760" y="6389640"/>
            <a:ext cx="9331560" cy="360"/>
          </a:xfrm>
          <a:prstGeom prst="line">
            <a:avLst/>
          </a:prstGeom>
          <a:ln w="38100">
            <a:solidFill>
              <a:srgbClr val="333399"/>
            </a:solidFill>
            <a:round/>
          </a:ln>
        </p:spPr>
        <p:style>
          <a:lnRef idx="0"/>
          <a:fillRef idx="0"/>
          <a:effectRef idx="0"/>
          <a:fontRef idx="minor"/>
        </p:style>
      </p:sp>
      <p:sp>
        <p:nvSpPr>
          <p:cNvPr id="220"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zh-TW" sz="4000" spc="-1" strike="noStrike">
                <a:solidFill>
                  <a:srgbClr val="ffff66"/>
                </a:solidFill>
                <a:latin typeface="Arial"/>
                <a:ea typeface="SimHei"/>
              </a:rPr>
              <a:t>按一下以編輯母片標題樣式</a:t>
            </a:r>
            <a:endParaRPr b="0" lang="en-US" sz="4000" spc="-1" strike="noStrike">
              <a:solidFill>
                <a:srgbClr val="000000"/>
              </a:solidFill>
              <a:latin typeface="Times New Roman"/>
            </a:endParaRPr>
          </a:p>
        </p:txBody>
      </p:sp>
      <p:sp>
        <p:nvSpPr>
          <p:cNvPr id="221" name="PlaceHolder 2"/>
          <p:cNvSpPr>
            <a:spLocks noGrp="1"/>
          </p:cNvSpPr>
          <p:nvPr>
            <p:ph type="body"/>
          </p:nvPr>
        </p:nvSpPr>
        <p:spPr>
          <a:xfrm>
            <a:off x="770040" y="1978200"/>
            <a:ext cx="4290480" cy="4106520"/>
          </a:xfrm>
          <a:prstGeom prst="rect">
            <a:avLst/>
          </a:prstGeom>
          <a:noFill/>
          <a:ln w="0">
            <a:noFill/>
          </a:ln>
        </p:spPr>
        <p:txBody>
          <a:bodyPr numCol="1" spcCol="0" anchor="t">
            <a:noAutofit/>
          </a:bodyPr>
          <a:p>
            <a:pPr marL="473040" indent="-473040">
              <a:lnSpc>
                <a:spcPct val="100000"/>
              </a:lnSpc>
              <a:spcBef>
                <a:spcPts val="961"/>
              </a:spcBef>
              <a:buSzPct val="100000"/>
              <a:buBlip>
                <a:blip r:embed="rId2"/>
              </a:buBlip>
            </a:pPr>
            <a:r>
              <a:rPr b="0" lang="zh-TW" sz="3200" spc="-1" strike="noStrike">
                <a:solidFill>
                  <a:srgbClr val="000099"/>
                </a:solidFill>
                <a:latin typeface="Times New Roman"/>
                <a:ea typeface="標楷體"/>
              </a:rPr>
              <a:t>按一下以編輯母片文字樣式</a:t>
            </a:r>
            <a:endParaRPr b="0" lang="en-US" sz="3200" spc="-1" strike="noStrike">
              <a:solidFill>
                <a:srgbClr val="000099"/>
              </a:solidFill>
              <a:latin typeface="Times New Roman"/>
            </a:endParaRPr>
          </a:p>
          <a:p>
            <a:pPr lvl="1" marL="1050840" indent="-387360">
              <a:lnSpc>
                <a:spcPct val="100000"/>
              </a:lnSpc>
              <a:spcBef>
                <a:spcPts val="561"/>
              </a:spcBef>
              <a:buSzPct val="100058"/>
              <a:buBlip>
                <a:blip r:embed="rId3"/>
              </a:buBlip>
            </a:pPr>
            <a:r>
              <a:rPr b="0" lang="zh-TW" sz="2800" spc="-1" strike="noStrike">
                <a:solidFill>
                  <a:srgbClr val="000000"/>
                </a:solidFill>
                <a:latin typeface="Times New Roman"/>
                <a:ea typeface="新細明體"/>
              </a:rPr>
              <a:t>第二層</a:t>
            </a:r>
            <a:endParaRPr b="0" lang="en-US" sz="2800" spc="-1" strike="noStrike">
              <a:solidFill>
                <a:srgbClr val="009900"/>
              </a:solidFill>
              <a:latin typeface="Times New Roman"/>
            </a:endParaRPr>
          </a:p>
          <a:p>
            <a:pPr lvl="2" marL="1616040" indent="-374760">
              <a:lnSpc>
                <a:spcPct val="100000"/>
              </a:lnSpc>
              <a:spcBef>
                <a:spcPts val="479"/>
              </a:spcBef>
              <a:buSzPct val="100017"/>
              <a:buBlip>
                <a:blip r:embed="rId4"/>
              </a:buBlip>
            </a:pPr>
            <a:r>
              <a:rPr b="0" lang="zh-TW" sz="2400" spc="-1" strike="noStrike">
                <a:solidFill>
                  <a:srgbClr val="009900"/>
                </a:solidFill>
                <a:latin typeface="Times New Roman"/>
                <a:ea typeface="新細明體"/>
              </a:rPr>
              <a:t>第三層</a:t>
            </a:r>
            <a:endParaRPr b="0" lang="en-US" sz="2400" spc="-1" strike="noStrike">
              <a:solidFill>
                <a:srgbClr val="cc0000"/>
              </a:solidFill>
              <a:latin typeface="Times New Roman"/>
            </a:endParaRPr>
          </a:p>
          <a:p>
            <a:pPr lvl="3" marL="2193840" indent="-387360">
              <a:lnSpc>
                <a:spcPct val="100000"/>
              </a:lnSpc>
              <a:spcBef>
                <a:spcPts val="400"/>
              </a:spcBef>
              <a:buClr>
                <a:srgbClr val="cc0000"/>
              </a:buClr>
              <a:buFont typeface="Wingdings" charset="2"/>
              <a:buChar char=""/>
            </a:pPr>
            <a:r>
              <a:rPr b="0" lang="zh-TW" sz="2000" spc="-1" strike="noStrike">
                <a:solidFill>
                  <a:srgbClr val="cc0000"/>
                </a:solidFill>
                <a:latin typeface="Times New Roman"/>
                <a:ea typeface="新細明體"/>
              </a:rPr>
              <a:t>第四層</a:t>
            </a:r>
            <a:endParaRPr b="0" lang="en-US" sz="2000" spc="-1" strike="noStrike">
              <a:solidFill>
                <a:srgbClr val="009900"/>
              </a:solidFill>
              <a:latin typeface="Times New Roman"/>
            </a:endParaRPr>
          </a:p>
          <a:p>
            <a:pPr lvl="4" marL="2612880" indent="-228600">
              <a:lnSpc>
                <a:spcPct val="100000"/>
              </a:lnSpc>
              <a:spcBef>
                <a:spcPts val="400"/>
              </a:spcBef>
              <a:buSzPct val="100000"/>
              <a:buBlip>
                <a:blip r:embed="rId5"/>
              </a:buBlip>
            </a:pPr>
            <a:r>
              <a:rPr b="0" lang="zh-TW" sz="2000" spc="-1" strike="noStrike">
                <a:solidFill>
                  <a:srgbClr val="009900"/>
                </a:solidFill>
                <a:latin typeface="Times New Roman"/>
                <a:ea typeface="新細明體"/>
              </a:rPr>
              <a:t>第五層</a:t>
            </a:r>
            <a:endParaRPr b="0" lang="en-US" sz="2000" spc="-1" strike="noStrike">
              <a:solidFill>
                <a:srgbClr val="009900"/>
              </a:solidFill>
              <a:latin typeface="Times New Roman"/>
            </a:endParaRPr>
          </a:p>
        </p:txBody>
      </p:sp>
      <p:sp>
        <p:nvSpPr>
          <p:cNvPr id="222" name="PlaceHolder 3"/>
          <p:cNvSpPr>
            <a:spLocks noGrp="1"/>
          </p:cNvSpPr>
          <p:nvPr>
            <p:ph type="body"/>
          </p:nvPr>
        </p:nvSpPr>
        <p:spPr>
          <a:xfrm>
            <a:off x="5213520" y="1978200"/>
            <a:ext cx="4290480" cy="4106520"/>
          </a:xfrm>
          <a:prstGeom prst="rect">
            <a:avLst/>
          </a:prstGeom>
          <a:noFill/>
          <a:ln w="0">
            <a:noFill/>
          </a:ln>
        </p:spPr>
        <p:txBody>
          <a:bodyPr lIns="90000" rIns="90000" tIns="45000" bIns="45000" anchor="t">
            <a:noAutofit/>
          </a:bodyPr>
          <a:p>
            <a:pPr marL="432000" indent="-324000">
              <a:spcBef>
                <a:spcPts val="1417"/>
              </a:spcBef>
              <a:buClr>
                <a:srgbClr val="000000"/>
              </a:buClr>
              <a:buSzPct val="45000"/>
              <a:buFont typeface="Wingdings" charset="2"/>
              <a:buChar char=""/>
            </a:pPr>
            <a:r>
              <a:rPr b="0" lang="zh-TW" sz="2400" spc="-1" strike="noStrike">
                <a:solidFill>
                  <a:srgbClr val="000099"/>
                </a:solidFill>
                <a:latin typeface="Times New Roman"/>
              </a:rPr>
              <a:t>請按這裡編輯大綱文字格式</a:t>
            </a:r>
            <a:endParaRPr b="0" lang="en-US" sz="2400" spc="-1" strike="noStrike">
              <a:solidFill>
                <a:srgbClr val="000099"/>
              </a:solidFill>
              <a:latin typeface="Times New Roman"/>
            </a:endParaRPr>
          </a:p>
          <a:p>
            <a:pPr lvl="1" marL="864000" indent="-324000">
              <a:spcBef>
                <a:spcPts val="1134"/>
              </a:spcBef>
              <a:buClr>
                <a:srgbClr val="000000"/>
              </a:buClr>
              <a:buSzPct val="75000"/>
              <a:buFont typeface="Symbol" charset="2"/>
              <a:buChar char=""/>
            </a:pPr>
            <a:r>
              <a:rPr b="0" lang="zh-TW" sz="2400" spc="-1" strike="noStrike">
                <a:solidFill>
                  <a:srgbClr val="009900"/>
                </a:solidFill>
                <a:latin typeface="Times New Roman"/>
              </a:rPr>
              <a:t>第二個大綱層次</a:t>
            </a:r>
            <a:endParaRPr b="0" lang="en-US" sz="2400" spc="-1" strike="noStrike">
              <a:solidFill>
                <a:srgbClr val="009900"/>
              </a:solidFill>
              <a:latin typeface="Times New Roman"/>
            </a:endParaRPr>
          </a:p>
          <a:p>
            <a:pPr lvl="2" marL="1296000" indent="-288000">
              <a:spcBef>
                <a:spcPts val="850"/>
              </a:spcBef>
              <a:buClr>
                <a:srgbClr val="000000"/>
              </a:buClr>
              <a:buSzPct val="45000"/>
              <a:buFont typeface="Wingdings" charset="2"/>
              <a:buChar char=""/>
            </a:pPr>
            <a:r>
              <a:rPr b="0" lang="zh-TW" sz="2400" spc="-1" strike="noStrike">
                <a:solidFill>
                  <a:srgbClr val="cc0000"/>
                </a:solidFill>
                <a:latin typeface="Times New Roman"/>
              </a:rPr>
              <a:t>第三個大綱層次</a:t>
            </a:r>
            <a:endParaRPr b="0" lang="en-US" sz="2400" spc="-1" strike="noStrike">
              <a:solidFill>
                <a:srgbClr val="cc0000"/>
              </a:solidFill>
              <a:latin typeface="Times New Roman"/>
            </a:endParaRPr>
          </a:p>
          <a:p>
            <a:pPr lvl="3" marL="1728000" indent="-216000">
              <a:spcBef>
                <a:spcPts val="567"/>
              </a:spcBef>
              <a:buClr>
                <a:srgbClr val="000000"/>
              </a:buClr>
              <a:buSzPct val="75000"/>
              <a:buFont typeface="Symbol" charset="2"/>
              <a:buChar char=""/>
            </a:pPr>
            <a:r>
              <a:rPr b="0" lang="zh-TW" sz="2400" spc="-1" strike="noStrike">
                <a:solidFill>
                  <a:srgbClr val="009900"/>
                </a:solidFill>
                <a:latin typeface="Times New Roman"/>
              </a:rPr>
              <a:t>第四個大綱層次</a:t>
            </a:r>
            <a:endParaRPr b="0" lang="en-US" sz="2400" spc="-1" strike="noStrike">
              <a:solidFill>
                <a:srgbClr val="009900"/>
              </a:solidFill>
              <a:latin typeface="Times New Roman"/>
            </a:endParaRPr>
          </a:p>
          <a:p>
            <a:pPr lvl="4" marL="2160000" indent="-216000">
              <a:spcBef>
                <a:spcPts val="283"/>
              </a:spcBef>
              <a:buClr>
                <a:srgbClr val="000000"/>
              </a:buClr>
              <a:buSzPct val="45000"/>
              <a:buFont typeface="Wingdings" charset="2"/>
              <a:buChar char=""/>
            </a:pPr>
            <a:r>
              <a:rPr b="0" lang="zh-TW" sz="2400" spc="-1" strike="noStrike">
                <a:solidFill>
                  <a:srgbClr val="009900"/>
                </a:solidFill>
                <a:latin typeface="Times New Roman"/>
              </a:rPr>
              <a:t>第五個大綱層次</a:t>
            </a:r>
            <a:endParaRPr b="0" lang="en-US" sz="2400" spc="-1" strike="noStrike">
              <a:solidFill>
                <a:srgbClr val="009900"/>
              </a:solidFill>
              <a:latin typeface="Times New Roman"/>
            </a:endParaRPr>
          </a:p>
          <a:p>
            <a:pPr lvl="5" marL="2592000" indent="-216000">
              <a:spcBef>
                <a:spcPts val="283"/>
              </a:spcBef>
              <a:buClr>
                <a:srgbClr val="000000"/>
              </a:buClr>
              <a:buSzPct val="45000"/>
              <a:buFont typeface="Wingdings" charset="2"/>
              <a:buChar char=""/>
            </a:pPr>
            <a:r>
              <a:rPr b="0" lang="zh-TW" sz="2400" spc="-1" strike="noStrike">
                <a:solidFill>
                  <a:srgbClr val="009900"/>
                </a:solidFill>
                <a:latin typeface="Times New Roman"/>
              </a:rPr>
              <a:t>第六個大綱層次</a:t>
            </a:r>
            <a:endParaRPr b="0" lang="en-US" sz="2400" spc="-1" strike="noStrike">
              <a:solidFill>
                <a:srgbClr val="009900"/>
              </a:solidFill>
              <a:latin typeface="Times New Roman"/>
            </a:endParaRPr>
          </a:p>
          <a:p>
            <a:pPr lvl="6" marL="3024000" indent="-216000">
              <a:spcBef>
                <a:spcPts val="283"/>
              </a:spcBef>
              <a:buClr>
                <a:srgbClr val="000000"/>
              </a:buClr>
              <a:buSzPct val="45000"/>
              <a:buFont typeface="Wingdings" charset="2"/>
              <a:buChar char=""/>
            </a:pPr>
            <a:r>
              <a:rPr b="0" lang="zh-TW" sz="2400" spc="-1" strike="noStrike">
                <a:solidFill>
                  <a:srgbClr val="009900"/>
                </a:solidFill>
                <a:latin typeface="Times New Roman"/>
              </a:rPr>
              <a:t>第七個大綱層次</a:t>
            </a:r>
            <a:endParaRPr b="0" lang="en-US" sz="2400" spc="-1" strike="noStrike">
              <a:solidFill>
                <a:srgbClr val="009900"/>
              </a:solidFill>
              <a:latin typeface="Times New Roman"/>
            </a:endParaRPr>
          </a:p>
        </p:txBody>
      </p:sp>
      <p:sp>
        <p:nvSpPr>
          <p:cNvPr id="223" name="PlaceHolder 4"/>
          <p:cNvSpPr>
            <a:spLocks noGrp="1"/>
          </p:cNvSpPr>
          <p:nvPr>
            <p:ph type="ftr" idx="11"/>
          </p:nvPr>
        </p:nvSpPr>
        <p:spPr>
          <a:xfrm>
            <a:off x="3408480" y="6389640"/>
            <a:ext cx="3252600" cy="455400"/>
          </a:xfrm>
          <a:prstGeom prst="rect">
            <a:avLst/>
          </a:prstGeom>
          <a:noFill/>
          <a:ln w="0">
            <a:noFill/>
          </a:ln>
        </p:spPr>
        <p:txBody>
          <a:bodyPr numCol="1" spcCol="0" anchor="t">
            <a:noAutofit/>
          </a:bodyPr>
          <a:lstStyle>
            <a:lvl1pPr algn="ctr">
              <a:lnSpc>
                <a:spcPct val="100000"/>
              </a:lnSpc>
              <a:buNone/>
              <a:defRPr b="0" lang="en-US" sz="1400" spc="-1" strike="noStrike">
                <a:solidFill>
                  <a:srgbClr val="333399"/>
                </a:solidFill>
                <a:latin typeface="Times New Roman"/>
                <a:ea typeface="新細明體"/>
              </a:defRPr>
            </a:lvl1pPr>
          </a:lstStyle>
          <a:p>
            <a:pPr algn="ctr">
              <a:lnSpc>
                <a:spcPct val="100000"/>
              </a:lnSpc>
              <a:buNone/>
            </a:pPr>
            <a:r>
              <a:rPr b="0" lang="en-US" sz="1400" spc="-1" strike="noStrike">
                <a:solidFill>
                  <a:srgbClr val="333399"/>
                </a:solidFill>
                <a:latin typeface="Times New Roman"/>
                <a:ea typeface="新細明體"/>
              </a:rPr>
              <a:t>&lt;頁尾&gt;</a:t>
            </a:r>
            <a:endParaRPr b="0" lang="en-US" sz="1400" spc="-1" strike="noStrike">
              <a:latin typeface="Times New Roman"/>
            </a:endParaRPr>
          </a:p>
        </p:txBody>
      </p:sp>
      <p:sp>
        <p:nvSpPr>
          <p:cNvPr id="224" name="PlaceHolder 5"/>
          <p:cNvSpPr>
            <a:spLocks noGrp="1"/>
          </p:cNvSpPr>
          <p:nvPr>
            <p:ph type="sldNum" idx="12"/>
          </p:nvPr>
        </p:nvSpPr>
        <p:spPr>
          <a:xfrm>
            <a:off x="7729560" y="6389640"/>
            <a:ext cx="2141280" cy="455400"/>
          </a:xfrm>
          <a:prstGeom prst="rect">
            <a:avLst/>
          </a:prstGeom>
          <a:noFill/>
          <a:ln w="0">
            <a:noFill/>
          </a:ln>
        </p:spPr>
        <p:txBody>
          <a:bodyPr numCol="1" spcCol="0" anchor="t">
            <a:noAutofit/>
          </a:bodyPr>
          <a:lstStyle>
            <a:lvl1pPr algn="r">
              <a:lnSpc>
                <a:spcPct val="100000"/>
              </a:lnSpc>
              <a:buNone/>
              <a:defRPr b="0" lang="en-US" sz="1400" spc="-1" strike="noStrike">
                <a:solidFill>
                  <a:srgbClr val="333399"/>
                </a:solidFill>
                <a:latin typeface="Times New Roman"/>
                <a:ea typeface="新細明體"/>
              </a:defRPr>
            </a:lvl1pPr>
          </a:lstStyle>
          <a:p>
            <a:pPr algn="r">
              <a:lnSpc>
                <a:spcPct val="100000"/>
              </a:lnSpc>
              <a:buNone/>
            </a:pPr>
            <a:fld id="{AC5EACDF-BB44-49D5-8755-D25F5B973450}" type="slidenum">
              <a:rPr b="0" lang="en-US" sz="1400" spc="-1" strike="noStrike">
                <a:solidFill>
                  <a:srgbClr val="333399"/>
                </a:solidFill>
                <a:latin typeface="Times New Roman"/>
                <a:ea typeface="新細明體"/>
              </a:rPr>
              <a:t>&lt;編號&gt;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1" name="Rectangle 2"/>
          <p:cNvSpPr/>
          <p:nvPr/>
        </p:nvSpPr>
        <p:spPr>
          <a:xfrm>
            <a:off x="0" y="0"/>
            <a:ext cx="10274040" cy="1596600"/>
          </a:xfrm>
          <a:prstGeom prst="rect">
            <a:avLst/>
          </a:prstGeom>
          <a:solidFill>
            <a:srgbClr val="333399"/>
          </a:solidFill>
          <a:ln w="0">
            <a:noFill/>
          </a:ln>
        </p:spPr>
        <p:style>
          <a:lnRef idx="0"/>
          <a:fillRef idx="0"/>
          <a:effectRef idx="0"/>
          <a:fontRef idx="minor"/>
        </p:style>
      </p:sp>
      <p:sp>
        <p:nvSpPr>
          <p:cNvPr id="262" name="AutoShape 7"/>
          <p:cNvSpPr/>
          <p:nvPr/>
        </p:nvSpPr>
        <p:spPr>
          <a:xfrm>
            <a:off x="770040" y="684360"/>
            <a:ext cx="685440" cy="684000"/>
          </a:xfrm>
          <a:prstGeom prst="rightArrow">
            <a:avLst>
              <a:gd name="adj1" fmla="val 38426"/>
              <a:gd name="adj2" fmla="val 100232"/>
            </a:avLst>
          </a:prstGeom>
          <a:solidFill>
            <a:srgbClr val="ffff66"/>
          </a:solidFill>
          <a:ln w="0">
            <a:noFill/>
          </a:ln>
          <a:effectLst>
            <a:outerShdw algn="ctr" dir="2700000" dist="107423" rotWithShape="0">
              <a:schemeClr val="bg1"/>
            </a:outerShdw>
          </a:effectLst>
        </p:spPr>
        <p:style>
          <a:lnRef idx="0"/>
          <a:fillRef idx="0"/>
          <a:effectRef idx="0"/>
          <a:fontRef idx="minor"/>
        </p:style>
      </p:sp>
      <p:sp>
        <p:nvSpPr>
          <p:cNvPr id="263" name="Line 8"/>
          <p:cNvSpPr/>
          <p:nvPr/>
        </p:nvSpPr>
        <p:spPr>
          <a:xfrm>
            <a:off x="599760" y="6389640"/>
            <a:ext cx="9331560" cy="360"/>
          </a:xfrm>
          <a:prstGeom prst="line">
            <a:avLst/>
          </a:prstGeom>
          <a:ln w="38100">
            <a:solidFill>
              <a:srgbClr val="333399"/>
            </a:solidFill>
            <a:round/>
          </a:ln>
        </p:spPr>
        <p:style>
          <a:lnRef idx="0"/>
          <a:fillRef idx="0"/>
          <a:effectRef idx="0"/>
          <a:fontRef idx="minor"/>
        </p:style>
      </p:sp>
      <p:sp>
        <p:nvSpPr>
          <p:cNvPr id="264"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zh-TW" sz="4000" spc="-1" strike="noStrike">
                <a:solidFill>
                  <a:srgbClr val="ffff66"/>
                </a:solidFill>
                <a:latin typeface="Arial"/>
                <a:ea typeface="SimHei"/>
              </a:rPr>
              <a:t>按一下以編輯母片標題樣式</a:t>
            </a:r>
            <a:endParaRPr b="0" lang="en-US" sz="4000" spc="-1" strike="noStrike">
              <a:solidFill>
                <a:srgbClr val="000000"/>
              </a:solidFill>
              <a:latin typeface="Times New Roman"/>
            </a:endParaRPr>
          </a:p>
        </p:txBody>
      </p:sp>
      <p:sp>
        <p:nvSpPr>
          <p:cNvPr id="265" name="PlaceHolder 2"/>
          <p:cNvSpPr>
            <a:spLocks noGrp="1"/>
          </p:cNvSpPr>
          <p:nvPr>
            <p:ph type="body"/>
          </p:nvPr>
        </p:nvSpPr>
        <p:spPr>
          <a:xfrm>
            <a:off x="770040" y="1978200"/>
            <a:ext cx="8733960" cy="4106520"/>
          </a:xfrm>
          <a:prstGeom prst="rect">
            <a:avLst/>
          </a:prstGeom>
          <a:noFill/>
          <a:ln w="0">
            <a:noFill/>
          </a:ln>
        </p:spPr>
        <p:txBody>
          <a:bodyPr lIns="90000" rIns="90000" tIns="45000" bIns="45000" anchor="t">
            <a:noAutofit/>
          </a:bodyPr>
          <a:p>
            <a:pPr marL="432000" indent="-324000">
              <a:spcBef>
                <a:spcPts val="1417"/>
              </a:spcBef>
              <a:buClr>
                <a:srgbClr val="000000"/>
              </a:buClr>
              <a:buSzPct val="45000"/>
              <a:buFont typeface="Wingdings" charset="2"/>
              <a:buChar char=""/>
            </a:pPr>
            <a:r>
              <a:rPr b="0" lang="zh-TW" sz="2400" spc="-1" strike="noStrike">
                <a:solidFill>
                  <a:srgbClr val="000099"/>
                </a:solidFill>
                <a:latin typeface="Times New Roman"/>
              </a:rPr>
              <a:t>請按這裡編輯大綱文字格式</a:t>
            </a:r>
            <a:endParaRPr b="0" lang="en-US" sz="2400" spc="-1" strike="noStrike">
              <a:solidFill>
                <a:srgbClr val="000099"/>
              </a:solidFill>
              <a:latin typeface="Times New Roman"/>
            </a:endParaRPr>
          </a:p>
          <a:p>
            <a:pPr lvl="1" marL="864000" indent="-324000">
              <a:spcBef>
                <a:spcPts val="1134"/>
              </a:spcBef>
              <a:buClr>
                <a:srgbClr val="000000"/>
              </a:buClr>
              <a:buSzPct val="75000"/>
              <a:buFont typeface="Symbol" charset="2"/>
              <a:buChar char=""/>
            </a:pPr>
            <a:r>
              <a:rPr b="0" lang="zh-TW" sz="2400" spc="-1" strike="noStrike">
                <a:solidFill>
                  <a:srgbClr val="009900"/>
                </a:solidFill>
                <a:latin typeface="Times New Roman"/>
              </a:rPr>
              <a:t>第二個大綱層次</a:t>
            </a:r>
            <a:endParaRPr b="0" lang="en-US" sz="2400" spc="-1" strike="noStrike">
              <a:solidFill>
                <a:srgbClr val="009900"/>
              </a:solidFill>
              <a:latin typeface="Times New Roman"/>
            </a:endParaRPr>
          </a:p>
          <a:p>
            <a:pPr lvl="2" marL="1296000" indent="-288000">
              <a:spcBef>
                <a:spcPts val="850"/>
              </a:spcBef>
              <a:buClr>
                <a:srgbClr val="000000"/>
              </a:buClr>
              <a:buSzPct val="45000"/>
              <a:buFont typeface="Wingdings" charset="2"/>
              <a:buChar char=""/>
            </a:pPr>
            <a:r>
              <a:rPr b="0" lang="zh-TW" sz="2400" spc="-1" strike="noStrike">
                <a:solidFill>
                  <a:srgbClr val="cc0000"/>
                </a:solidFill>
                <a:latin typeface="Times New Roman"/>
              </a:rPr>
              <a:t>第三個大綱層次</a:t>
            </a:r>
            <a:endParaRPr b="0" lang="en-US" sz="2400" spc="-1" strike="noStrike">
              <a:solidFill>
                <a:srgbClr val="cc0000"/>
              </a:solidFill>
              <a:latin typeface="Times New Roman"/>
            </a:endParaRPr>
          </a:p>
          <a:p>
            <a:pPr lvl="3" marL="1728000" indent="-216000">
              <a:spcBef>
                <a:spcPts val="567"/>
              </a:spcBef>
              <a:buClr>
                <a:srgbClr val="000000"/>
              </a:buClr>
              <a:buSzPct val="75000"/>
              <a:buFont typeface="Symbol" charset="2"/>
              <a:buChar char=""/>
            </a:pPr>
            <a:r>
              <a:rPr b="0" lang="zh-TW" sz="2400" spc="-1" strike="noStrike">
                <a:solidFill>
                  <a:srgbClr val="009900"/>
                </a:solidFill>
                <a:latin typeface="Times New Roman"/>
              </a:rPr>
              <a:t>第四個大綱層次</a:t>
            </a:r>
            <a:endParaRPr b="0" lang="en-US" sz="2400" spc="-1" strike="noStrike">
              <a:solidFill>
                <a:srgbClr val="009900"/>
              </a:solidFill>
              <a:latin typeface="Times New Roman"/>
            </a:endParaRPr>
          </a:p>
          <a:p>
            <a:pPr lvl="4" marL="2160000" indent="-216000">
              <a:spcBef>
                <a:spcPts val="283"/>
              </a:spcBef>
              <a:buClr>
                <a:srgbClr val="000000"/>
              </a:buClr>
              <a:buSzPct val="45000"/>
              <a:buFont typeface="Wingdings" charset="2"/>
              <a:buChar char=""/>
            </a:pPr>
            <a:r>
              <a:rPr b="0" lang="zh-TW" sz="2400" spc="-1" strike="noStrike">
                <a:solidFill>
                  <a:srgbClr val="009900"/>
                </a:solidFill>
                <a:latin typeface="Times New Roman"/>
              </a:rPr>
              <a:t>第五個大綱層次</a:t>
            </a:r>
            <a:endParaRPr b="0" lang="en-US" sz="2400" spc="-1" strike="noStrike">
              <a:solidFill>
                <a:srgbClr val="009900"/>
              </a:solidFill>
              <a:latin typeface="Times New Roman"/>
            </a:endParaRPr>
          </a:p>
          <a:p>
            <a:pPr lvl="5" marL="2592000" indent="-216000">
              <a:spcBef>
                <a:spcPts val="283"/>
              </a:spcBef>
              <a:buClr>
                <a:srgbClr val="000000"/>
              </a:buClr>
              <a:buSzPct val="45000"/>
              <a:buFont typeface="Wingdings" charset="2"/>
              <a:buChar char=""/>
            </a:pPr>
            <a:r>
              <a:rPr b="0" lang="zh-TW" sz="2400" spc="-1" strike="noStrike">
                <a:solidFill>
                  <a:srgbClr val="009900"/>
                </a:solidFill>
                <a:latin typeface="Times New Roman"/>
              </a:rPr>
              <a:t>第六個大綱層次</a:t>
            </a:r>
            <a:endParaRPr b="0" lang="en-US" sz="2400" spc="-1" strike="noStrike">
              <a:solidFill>
                <a:srgbClr val="009900"/>
              </a:solidFill>
              <a:latin typeface="Times New Roman"/>
            </a:endParaRPr>
          </a:p>
          <a:p>
            <a:pPr lvl="6" marL="3024000" indent="-216000">
              <a:spcBef>
                <a:spcPts val="283"/>
              </a:spcBef>
              <a:buClr>
                <a:srgbClr val="000000"/>
              </a:buClr>
              <a:buSzPct val="45000"/>
              <a:buFont typeface="Wingdings" charset="2"/>
              <a:buChar char=""/>
            </a:pPr>
            <a:r>
              <a:rPr b="0" lang="zh-TW" sz="2400" spc="-1" strike="noStrike">
                <a:solidFill>
                  <a:srgbClr val="009900"/>
                </a:solidFill>
                <a:latin typeface="Times New Roman"/>
              </a:rPr>
              <a:t>第七個大綱層次</a:t>
            </a:r>
            <a:endParaRPr b="0" lang="en-US" sz="2400" spc="-1" strike="noStrike">
              <a:solidFill>
                <a:srgbClr val="009900"/>
              </a:solidFill>
              <a:latin typeface="Times New Roman"/>
            </a:endParaRPr>
          </a:p>
        </p:txBody>
      </p:sp>
      <p:sp>
        <p:nvSpPr>
          <p:cNvPr id="266" name="PlaceHolder 3"/>
          <p:cNvSpPr>
            <a:spLocks noGrp="1"/>
          </p:cNvSpPr>
          <p:nvPr>
            <p:ph type="ftr" idx="13"/>
          </p:nvPr>
        </p:nvSpPr>
        <p:spPr>
          <a:xfrm>
            <a:off x="3408480" y="6389640"/>
            <a:ext cx="3252600" cy="455400"/>
          </a:xfrm>
          <a:prstGeom prst="rect">
            <a:avLst/>
          </a:prstGeom>
          <a:noFill/>
          <a:ln w="0">
            <a:noFill/>
          </a:ln>
        </p:spPr>
        <p:txBody>
          <a:bodyPr numCol="1" spcCol="0" anchor="t">
            <a:noAutofit/>
          </a:bodyPr>
          <a:lstStyle>
            <a:lvl1pPr algn="ctr">
              <a:lnSpc>
                <a:spcPct val="100000"/>
              </a:lnSpc>
              <a:buNone/>
              <a:defRPr b="0" lang="en-US" sz="1400" spc="-1" strike="noStrike">
                <a:solidFill>
                  <a:srgbClr val="333399"/>
                </a:solidFill>
                <a:latin typeface="Times New Roman"/>
                <a:ea typeface="新細明體"/>
              </a:defRPr>
            </a:lvl1pPr>
          </a:lstStyle>
          <a:p>
            <a:pPr algn="ctr">
              <a:lnSpc>
                <a:spcPct val="100000"/>
              </a:lnSpc>
              <a:buNone/>
            </a:pPr>
            <a:r>
              <a:rPr b="0" lang="en-US" sz="1400" spc="-1" strike="noStrike">
                <a:solidFill>
                  <a:srgbClr val="333399"/>
                </a:solidFill>
                <a:latin typeface="Times New Roman"/>
                <a:ea typeface="新細明體"/>
              </a:rPr>
              <a:t>&lt;頁尾&gt;</a:t>
            </a:r>
            <a:endParaRPr b="0" lang="en-US" sz="1400" spc="-1" strike="noStrike">
              <a:latin typeface="Times New Roman"/>
            </a:endParaRPr>
          </a:p>
        </p:txBody>
      </p:sp>
      <p:sp>
        <p:nvSpPr>
          <p:cNvPr id="267" name="PlaceHolder 4"/>
          <p:cNvSpPr>
            <a:spLocks noGrp="1"/>
          </p:cNvSpPr>
          <p:nvPr>
            <p:ph type="sldNum" idx="14"/>
          </p:nvPr>
        </p:nvSpPr>
        <p:spPr>
          <a:xfrm>
            <a:off x="7729560" y="6389640"/>
            <a:ext cx="2141280" cy="455400"/>
          </a:xfrm>
          <a:prstGeom prst="rect">
            <a:avLst/>
          </a:prstGeom>
          <a:noFill/>
          <a:ln w="0">
            <a:noFill/>
          </a:ln>
        </p:spPr>
        <p:txBody>
          <a:bodyPr numCol="1" spcCol="0" anchor="t">
            <a:noAutofit/>
          </a:bodyPr>
          <a:lstStyle>
            <a:lvl1pPr algn="r">
              <a:lnSpc>
                <a:spcPct val="100000"/>
              </a:lnSpc>
              <a:buNone/>
              <a:defRPr b="0" lang="en-US" sz="1400" spc="-1" strike="noStrike">
                <a:solidFill>
                  <a:srgbClr val="333399"/>
                </a:solidFill>
                <a:latin typeface="Times New Roman"/>
                <a:ea typeface="新細明體"/>
              </a:defRPr>
            </a:lvl1pPr>
          </a:lstStyle>
          <a:p>
            <a:pPr algn="r">
              <a:lnSpc>
                <a:spcPct val="100000"/>
              </a:lnSpc>
              <a:buNone/>
            </a:pPr>
            <a:fld id="{4373937F-ED52-47D4-8C0F-0690ABC34F7E}" type="slidenum">
              <a:rPr b="0" lang="en-US" sz="1400" spc="-1" strike="noStrike">
                <a:solidFill>
                  <a:srgbClr val="333399"/>
                </a:solidFill>
                <a:latin typeface="Times New Roman"/>
                <a:ea typeface="新細明體"/>
              </a:rPr>
              <a:t>&lt;編號&gt;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28.xml"/><Relationship Id="rId6"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6.png"/><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jpeg"/><Relationship Id="rId11" Type="http://schemas.openxmlformats.org/officeDocument/2006/relationships/slideLayout" Target="../slideLayouts/slideLayout37.xml"/><Relationship Id="rId1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slideLayout" Target="../slideLayouts/slideLayout53.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58.jpeg"/><Relationship Id="rId2" Type="http://schemas.openxmlformats.org/officeDocument/2006/relationships/slideLayout" Target="../slideLayouts/slideLayout53.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image" Target="../media/image60.png"/><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slideLayout" Target="../slideLayouts/slideLayout13.xml"/><Relationship Id="rId8"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png"/><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slideLayout" Target="../slideLayouts/slideLayout61.xml"/><Relationship Id="rId7"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70.png"/><Relationship Id="rId2" Type="http://schemas.openxmlformats.org/officeDocument/2006/relationships/image" Target="../media/image71.png"/><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5.png"/><Relationship Id="rId7" Type="http://schemas.openxmlformats.org/officeDocument/2006/relationships/image" Target="../media/image76.png"/><Relationship Id="rId8" Type="http://schemas.openxmlformats.org/officeDocument/2006/relationships/image" Target="../media/image77.png"/><Relationship Id="rId9" Type="http://schemas.openxmlformats.org/officeDocument/2006/relationships/slideLayout" Target="../slideLayouts/slideLayout28.xml"/><Relationship Id="rId10"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78.jpeg"/><Relationship Id="rId2" Type="http://schemas.openxmlformats.org/officeDocument/2006/relationships/image" Target="../media/image79.jpeg"/><Relationship Id="rId3" Type="http://schemas.openxmlformats.org/officeDocument/2006/relationships/slideLayout" Target="../slideLayouts/slideLayout28.xml"/><Relationship Id="rId4"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80.png"/><Relationship Id="rId2" Type="http://schemas.openxmlformats.org/officeDocument/2006/relationships/slideLayout" Target="../slideLayouts/slideLayout13.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28.xml"/><Relationship Id="rId10"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89.jpeg"/><Relationship Id="rId2" Type="http://schemas.openxmlformats.org/officeDocument/2006/relationships/slideLayout" Target="../slideLayouts/slideLayout61.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90.jpe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53.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92.png"/><Relationship Id="rId2" Type="http://schemas.openxmlformats.org/officeDocument/2006/relationships/slideLayout" Target="../slideLayouts/slideLayout13.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93.png"/><Relationship Id="rId2" Type="http://schemas.openxmlformats.org/officeDocument/2006/relationships/slideLayout" Target="../slideLayouts/slideLayout28.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94.png"/><Relationship Id="rId2" Type="http://schemas.openxmlformats.org/officeDocument/2006/relationships/slideLayout" Target="../slideLayouts/slideLayout53.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95.png"/><Relationship Id="rId2" Type="http://schemas.openxmlformats.org/officeDocument/2006/relationships/image" Target="../media/image96.png"/><Relationship Id="rId3" Type="http://schemas.openxmlformats.org/officeDocument/2006/relationships/image" Target="../media/image97.png"/><Relationship Id="rId4" Type="http://schemas.openxmlformats.org/officeDocument/2006/relationships/image" Target="../media/image98.png"/><Relationship Id="rId5" Type="http://schemas.openxmlformats.org/officeDocument/2006/relationships/image" Target="../media/image99.png"/><Relationship Id="rId6" Type="http://schemas.openxmlformats.org/officeDocument/2006/relationships/image" Target="../media/image100.png"/><Relationship Id="rId7" Type="http://schemas.openxmlformats.org/officeDocument/2006/relationships/image" Target="../media/image101.png"/><Relationship Id="rId8" Type="http://schemas.openxmlformats.org/officeDocument/2006/relationships/image" Target="../media/image102.png"/><Relationship Id="rId9" Type="http://schemas.openxmlformats.org/officeDocument/2006/relationships/image" Target="../media/image103.png"/><Relationship Id="rId10" Type="http://schemas.openxmlformats.org/officeDocument/2006/relationships/image" Target="../media/image104.png"/><Relationship Id="rId11" Type="http://schemas.openxmlformats.org/officeDocument/2006/relationships/image" Target="../media/image105.png"/><Relationship Id="rId12" Type="http://schemas.openxmlformats.org/officeDocument/2006/relationships/image" Target="../media/image106.png"/><Relationship Id="rId13" Type="http://schemas.openxmlformats.org/officeDocument/2006/relationships/slideLayout" Target="../slideLayouts/slideLayout73.xml"/>
</Relationships>
</file>

<file path=ppt/slides/_rels/slide33.xml.rels><?xml version="1.0" encoding="UTF-8"?>
<Relationships xmlns="http://schemas.openxmlformats.org/package/2006/relationships"><Relationship Id="rId1" Type="http://schemas.openxmlformats.org/officeDocument/2006/relationships/image" Target="../media/image107.jpeg"/><Relationship Id="rId2" Type="http://schemas.openxmlformats.org/officeDocument/2006/relationships/slideLayout" Target="../slideLayouts/slideLayout13.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108.jpeg"/><Relationship Id="rId2" Type="http://schemas.openxmlformats.org/officeDocument/2006/relationships/slideLayout" Target="../slideLayouts/slideLayout61.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109.png"/><Relationship Id="rId2" Type="http://schemas.openxmlformats.org/officeDocument/2006/relationships/image" Target="../media/image110.png"/><Relationship Id="rId3" Type="http://schemas.openxmlformats.org/officeDocument/2006/relationships/image" Target="../media/image111.png"/><Relationship Id="rId4" Type="http://schemas.openxmlformats.org/officeDocument/2006/relationships/image" Target="../media/image112.png"/><Relationship Id="rId5" Type="http://schemas.openxmlformats.org/officeDocument/2006/relationships/image" Target="../media/image113.png"/><Relationship Id="rId6"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310" name="Rectangle 2"/>
          <p:cNvSpPr/>
          <p:nvPr/>
        </p:nvSpPr>
        <p:spPr>
          <a:xfrm>
            <a:off x="0" y="0"/>
            <a:ext cx="10274040" cy="2966760"/>
          </a:xfrm>
          <a:prstGeom prst="rect">
            <a:avLst/>
          </a:prstGeom>
          <a:solidFill>
            <a:srgbClr val="333399"/>
          </a:solidFill>
          <a:ln w="0">
            <a:noFill/>
          </a:ln>
        </p:spPr>
        <p:style>
          <a:lnRef idx="0"/>
          <a:fillRef idx="0"/>
          <a:effectRef idx="0"/>
          <a:fontRef idx="minor"/>
        </p:style>
      </p:sp>
      <p:sp>
        <p:nvSpPr>
          <p:cNvPr id="311" name="PlaceHolder 1"/>
          <p:cNvSpPr>
            <a:spLocks noGrp="1"/>
          </p:cNvSpPr>
          <p:nvPr>
            <p:ph type="title"/>
          </p:nvPr>
        </p:nvSpPr>
        <p:spPr>
          <a:xfrm>
            <a:off x="1627200" y="1065240"/>
            <a:ext cx="8262720" cy="1139400"/>
          </a:xfrm>
          <a:prstGeom prst="rect">
            <a:avLst/>
          </a:prstGeom>
          <a:noFill/>
          <a:ln w="0">
            <a:noFill/>
          </a:ln>
        </p:spPr>
        <p:txBody>
          <a:bodyPr numCol="1" spcCol="0" anchor="ctr">
            <a:noAutofit/>
          </a:bodyPr>
          <a:p>
            <a:pPr>
              <a:lnSpc>
                <a:spcPct val="130000"/>
              </a:lnSpc>
              <a:buNone/>
            </a:pPr>
            <a:r>
              <a:rPr b="0" lang="en-US" sz="4400" spc="-1" strike="noStrike">
                <a:solidFill>
                  <a:srgbClr val="ffff66"/>
                </a:solidFill>
                <a:latin typeface="Arial"/>
                <a:ea typeface="新細明體"/>
              </a:rPr>
              <a:t>Research Design</a:t>
            </a:r>
            <a:endParaRPr b="0" lang="en-US" sz="4400" spc="-1" strike="noStrike">
              <a:solidFill>
                <a:srgbClr val="000000"/>
              </a:solidFill>
              <a:latin typeface="Times New Roman"/>
            </a:endParaRPr>
          </a:p>
        </p:txBody>
      </p:sp>
      <p:sp>
        <p:nvSpPr>
          <p:cNvPr id="312" name="Text Box 8"/>
          <p:cNvSpPr/>
          <p:nvPr/>
        </p:nvSpPr>
        <p:spPr>
          <a:xfrm>
            <a:off x="171720" y="182520"/>
            <a:ext cx="604800" cy="1004040"/>
          </a:xfrm>
          <a:prstGeom prst="rect">
            <a:avLst/>
          </a:prstGeom>
          <a:noFill/>
          <a:ln w="50800">
            <a:solidFill>
              <a:srgbClr val="ffffff"/>
            </a:solidFill>
            <a:miter/>
          </a:ln>
        </p:spPr>
        <p:style>
          <a:lnRef idx="0"/>
          <a:fillRef idx="0"/>
          <a:effectRef idx="0"/>
          <a:fontRef idx="minor"/>
        </p:style>
        <p:txBody>
          <a:bodyPr wrap="none" lIns="90000" rIns="90000" tIns="45000" bIns="45000" anchor="t">
            <a:spAutoFit/>
          </a:bodyPr>
          <a:p>
            <a:pPr>
              <a:lnSpc>
                <a:spcPct val="100000"/>
              </a:lnSpc>
              <a:buNone/>
            </a:pPr>
            <a:r>
              <a:rPr b="0" lang="en-US" sz="6000" spc="-1" strike="noStrike">
                <a:solidFill>
                  <a:srgbClr val="ffffff"/>
                </a:solidFill>
                <a:latin typeface="Arial"/>
                <a:ea typeface="新細明體"/>
              </a:rPr>
              <a:t>6</a:t>
            </a:r>
            <a:endParaRPr b="0" lang="en-US" sz="6000" spc="-1" strike="noStrike">
              <a:latin typeface="Arial"/>
            </a:endParaRPr>
          </a:p>
        </p:txBody>
      </p:sp>
      <p:sp>
        <p:nvSpPr>
          <p:cNvPr id="313" name="Rectangle 4"/>
          <p:cNvSpPr/>
          <p:nvPr/>
        </p:nvSpPr>
        <p:spPr>
          <a:xfrm>
            <a:off x="1032840" y="3849480"/>
            <a:ext cx="8562600" cy="2895120"/>
          </a:xfrm>
          <a:prstGeom prst="rect">
            <a:avLst/>
          </a:prstGeom>
          <a:noFill/>
          <a:ln w="0">
            <a:noFill/>
          </a:ln>
        </p:spPr>
        <p:style>
          <a:lnRef idx="0"/>
          <a:fillRef idx="0"/>
          <a:effectRef idx="0"/>
          <a:fontRef idx="minor"/>
        </p:style>
        <p:txBody>
          <a:bodyPr numCol="1" spcCol="0" anchor="t">
            <a:noAutofit/>
          </a:bodyPr>
          <a:p>
            <a:pPr marL="190440" algn="ctr">
              <a:lnSpc>
                <a:spcPct val="100000"/>
              </a:lnSpc>
              <a:spcBef>
                <a:spcPts val="479"/>
              </a:spcBef>
              <a:buNone/>
              <a:tabLst>
                <a:tab algn="l" pos="0"/>
              </a:tabLst>
            </a:pPr>
            <a:r>
              <a:rPr b="0" lang="en-US" sz="2400" spc="-1" strike="noStrike">
                <a:solidFill>
                  <a:srgbClr val="000000"/>
                </a:solidFill>
                <a:latin typeface="Times New Roman"/>
                <a:ea typeface="標楷體"/>
              </a:rPr>
              <a:t>Department</a:t>
            </a:r>
            <a:r>
              <a:rPr b="0" lang="en-US" sz="2400" spc="-1" strike="noStrike">
                <a:solidFill>
                  <a:srgbClr val="000000"/>
                </a:solidFill>
                <a:latin typeface="Times New Roman"/>
                <a:ea typeface="標楷體"/>
              </a:rPr>
              <a:t> of Information Management</a:t>
            </a:r>
            <a:endParaRPr b="0" lang="en-US" sz="2400" spc="-1" strike="noStrike">
              <a:latin typeface="Arial"/>
            </a:endParaRPr>
          </a:p>
          <a:p>
            <a:pPr marL="190440" algn="ctr">
              <a:lnSpc>
                <a:spcPct val="100000"/>
              </a:lnSpc>
              <a:spcBef>
                <a:spcPts val="479"/>
              </a:spcBef>
              <a:buNone/>
              <a:tabLst>
                <a:tab algn="l" pos="0"/>
              </a:tabLst>
            </a:pPr>
            <a:r>
              <a:rPr b="0" lang="en-US" sz="2400" spc="-1" strike="noStrike">
                <a:solidFill>
                  <a:srgbClr val="000000"/>
                </a:solidFill>
                <a:latin typeface="Times New Roman"/>
                <a:ea typeface="標楷體"/>
              </a:rPr>
              <a:t>CYCU</a:t>
            </a:r>
            <a:endParaRPr b="0" lang="en-US" sz="2400" spc="-1" strike="noStrike">
              <a:latin typeface="Arial"/>
            </a:endParaRPr>
          </a:p>
          <a:p>
            <a:pPr marL="190440" algn="ctr">
              <a:lnSpc>
                <a:spcPct val="100000"/>
              </a:lnSpc>
              <a:spcBef>
                <a:spcPts val="479"/>
              </a:spcBef>
              <a:buNone/>
              <a:tabLst>
                <a:tab algn="l" pos="0"/>
              </a:tabLst>
            </a:pPr>
            <a:r>
              <a:rPr b="0" lang="en-US" sz="2400" spc="-1" strike="noStrike">
                <a:solidFill>
                  <a:srgbClr val="000000"/>
                </a:solidFill>
                <a:latin typeface="Times New Roman"/>
                <a:ea typeface="標楷體"/>
              </a:rPr>
              <a:t>CK Farn</a:t>
            </a:r>
            <a:endParaRPr b="0" lang="en-US" sz="2400" spc="-1" strike="noStrike">
              <a:latin typeface="Arial"/>
            </a:endParaRPr>
          </a:p>
          <a:p>
            <a:pPr algn="ctr">
              <a:lnSpc>
                <a:spcPct val="100000"/>
              </a:lnSpc>
              <a:spcBef>
                <a:spcPts val="541"/>
              </a:spcBef>
              <a:buNone/>
              <a:tabLst>
                <a:tab algn="l" pos="0"/>
              </a:tabLst>
            </a:pPr>
            <a:r>
              <a:rPr b="0" lang="en-US" sz="1800" spc="-1" strike="noStrike">
                <a:solidFill>
                  <a:srgbClr val="000099"/>
                </a:solidFill>
                <a:latin typeface="Times New Roman"/>
                <a:ea typeface="標楷體"/>
              </a:rPr>
              <a:t>mailto: ckfarn@gmail.com</a:t>
            </a:r>
            <a:endParaRPr b="0" lang="en-US" sz="1800" spc="-1" strike="noStrike">
              <a:latin typeface="Arial"/>
            </a:endParaRPr>
          </a:p>
          <a:p>
            <a:pPr marL="190440" algn="ctr">
              <a:lnSpc>
                <a:spcPct val="100000"/>
              </a:lnSpc>
              <a:spcBef>
                <a:spcPts val="360"/>
              </a:spcBef>
              <a:buNone/>
              <a:tabLst>
                <a:tab algn="l" pos="0"/>
              </a:tabLst>
            </a:pPr>
            <a:endParaRPr b="0" lang="en-US" sz="1800" spc="-1" strike="noStrike">
              <a:latin typeface="Arial"/>
            </a:endParaRPr>
          </a:p>
          <a:p>
            <a:pPr marL="190440" algn="ctr">
              <a:lnSpc>
                <a:spcPct val="100000"/>
              </a:lnSpc>
              <a:spcBef>
                <a:spcPts val="360"/>
              </a:spcBef>
              <a:buNone/>
              <a:tabLst>
                <a:tab algn="l" pos="0"/>
              </a:tabLst>
            </a:pPr>
            <a:r>
              <a:rPr b="0" lang="en-US" sz="1800" spc="-1" strike="noStrike">
                <a:solidFill>
                  <a:srgbClr val="000000"/>
                </a:solidFill>
                <a:latin typeface="Times New Roman"/>
                <a:ea typeface="新細明體"/>
              </a:rPr>
              <a:t>2023.10</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4000" spc="-1" strike="noStrike">
                <a:solidFill>
                  <a:srgbClr val="ffff66"/>
                </a:solidFill>
                <a:latin typeface="Arial"/>
                <a:ea typeface="新細明體"/>
              </a:rPr>
              <a:t>Degree of Question Crystallization</a:t>
            </a:r>
            <a:endParaRPr b="0" lang="en-US" sz="4000" spc="-1" strike="noStrike">
              <a:solidFill>
                <a:srgbClr val="000000"/>
              </a:solidFill>
              <a:latin typeface="Times New Roman"/>
            </a:endParaRPr>
          </a:p>
        </p:txBody>
      </p:sp>
      <p:sp>
        <p:nvSpPr>
          <p:cNvPr id="352" name="PlaceHolder 2"/>
          <p:cNvSpPr>
            <a:spLocks noGrp="1"/>
          </p:cNvSpPr>
          <p:nvPr>
            <p:ph/>
          </p:nvPr>
        </p:nvSpPr>
        <p:spPr>
          <a:xfrm>
            <a:off x="770040" y="1978200"/>
            <a:ext cx="4150800" cy="2883960"/>
          </a:xfrm>
          <a:prstGeom prst="rect">
            <a:avLst/>
          </a:prstGeom>
          <a:solidFill>
            <a:srgbClr val="ffff66"/>
          </a:solidFill>
          <a:ln w="0">
            <a:noFill/>
          </a:ln>
        </p:spPr>
        <p:txBody>
          <a:bodyPr numCol="1" spcCol="0" anchor="t">
            <a:noAutofit/>
          </a:bodyPr>
          <a:p>
            <a:pPr marL="473040" indent="-473040">
              <a:lnSpc>
                <a:spcPct val="100000"/>
              </a:lnSpc>
              <a:spcBef>
                <a:spcPts val="839"/>
              </a:spcBef>
              <a:buNone/>
              <a:tabLst>
                <a:tab algn="l" pos="0"/>
              </a:tabLst>
            </a:pPr>
            <a:r>
              <a:rPr b="1" lang="en-US" sz="2800" spc="-1" strike="noStrike">
                <a:solidFill>
                  <a:srgbClr val="cc0000"/>
                </a:solidFill>
                <a:latin typeface="Times New Roman"/>
                <a:ea typeface="新細明體"/>
              </a:rPr>
              <a:t>Exploratory Study</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1"/>
              </a:buBlip>
              <a:tabLst>
                <a:tab algn="l" pos="0"/>
              </a:tabLst>
            </a:pPr>
            <a:r>
              <a:rPr b="0" lang="en-US" sz="2800" spc="-1" strike="noStrike">
                <a:solidFill>
                  <a:srgbClr val="000099"/>
                </a:solidFill>
                <a:latin typeface="Times New Roman"/>
                <a:ea typeface="新細明體"/>
              </a:rPr>
              <a:t>Loose structure</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2"/>
              </a:buBlip>
              <a:tabLst>
                <a:tab algn="l" pos="0"/>
              </a:tabLst>
            </a:pPr>
            <a:r>
              <a:rPr b="0" lang="en-US" sz="2800" spc="-1" strike="noStrike">
                <a:solidFill>
                  <a:srgbClr val="000099"/>
                </a:solidFill>
                <a:latin typeface="Times New Roman"/>
                <a:ea typeface="新細明體"/>
              </a:rPr>
              <a:t>Expand understanding</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3"/>
              </a:buBlip>
              <a:tabLst>
                <a:tab algn="l" pos="0"/>
              </a:tabLst>
            </a:pPr>
            <a:r>
              <a:rPr b="0" lang="en-US" sz="2800" spc="-1" strike="noStrike">
                <a:solidFill>
                  <a:srgbClr val="000099"/>
                </a:solidFill>
                <a:latin typeface="Times New Roman"/>
                <a:ea typeface="新細明體"/>
              </a:rPr>
              <a:t>Provide insight</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4"/>
              </a:buBlip>
              <a:tabLst>
                <a:tab algn="l" pos="0"/>
              </a:tabLst>
            </a:pPr>
            <a:r>
              <a:rPr b="0" lang="en-US" sz="2800" spc="-1" strike="noStrike">
                <a:solidFill>
                  <a:srgbClr val="000099"/>
                </a:solidFill>
                <a:latin typeface="Times New Roman"/>
                <a:ea typeface="新細明體"/>
              </a:rPr>
              <a:t>Develop hypotheses</a:t>
            </a:r>
            <a:endParaRPr b="0" lang="en-US" sz="2800" spc="-1" strike="noStrike">
              <a:solidFill>
                <a:srgbClr val="000099"/>
              </a:solidFill>
              <a:latin typeface="Times New Roman"/>
            </a:endParaRPr>
          </a:p>
        </p:txBody>
      </p:sp>
      <p:sp>
        <p:nvSpPr>
          <p:cNvPr id="353" name="PlaceHolder 3"/>
          <p:cNvSpPr>
            <a:spLocks noGrp="1"/>
          </p:cNvSpPr>
          <p:nvPr>
            <p:ph/>
          </p:nvPr>
        </p:nvSpPr>
        <p:spPr>
          <a:xfrm>
            <a:off x="770040" y="1978200"/>
            <a:ext cx="8733960" cy="4106520"/>
          </a:xfrm>
          <a:prstGeom prst="rect">
            <a:avLst/>
          </a:prstGeom>
          <a:noFill/>
          <a:ln w="0">
            <a:noFill/>
          </a:ln>
        </p:spPr>
        <p:txBody>
          <a:bodyPr numCol="1" spcCol="0" anchor="t">
            <a:noAutofit/>
          </a:bodyPr>
          <a:p>
            <a:endParaRPr b="0" lang="en-US" sz="3200" spc="-1" strike="noStrike">
              <a:solidFill>
                <a:srgbClr val="000099"/>
              </a:solidFill>
              <a:latin typeface="Times New Roman"/>
            </a:endParaRPr>
          </a:p>
        </p:txBody>
      </p:sp>
      <p:sp>
        <p:nvSpPr>
          <p:cNvPr id="5" name="PlaceHolder 4"/>
          <p:cNvSpPr>
            <a:spLocks noGrp="1"/>
          </p:cNvSpPr>
          <p:nvPr>
            <p:ph type="ftr" idx="5"/>
          </p:nvPr>
        </p:nvSpPr>
        <p:spPr/>
        <p:txBody>
          <a:bodyPr/>
          <a:p>
            <a:r>
              <a:t>CK Farn, CYCU</a:t>
            </a:r>
          </a:p>
        </p:txBody>
      </p:sp>
      <p:sp>
        <p:nvSpPr>
          <p:cNvPr id="6" name="PlaceHolder 5"/>
          <p:cNvSpPr>
            <a:spLocks noGrp="1"/>
          </p:cNvSpPr>
          <p:nvPr>
            <p:ph type="sldNum" idx="6"/>
          </p:nvPr>
        </p:nvSpPr>
        <p:spPr/>
        <p:txBody>
          <a:bodyPr/>
          <a:p>
            <a:fld id="{952FA981-75E6-493C-854A-E728F486FD62}" type="slidenum">
              <a:t>10</a:t>
            </a:fld>
          </a:p>
        </p:txBody>
      </p:sp>
    </p:spTree>
  </p:cSld>
  <p:transition>
    <p:cover dir="r"/>
  </p:transition>
  <p:timing>
    <p:tnLst>
      <p:par>
        <p:cTn id="65" dur="indefinite" restart="never" nodeType="tmRoot">
          <p:childTnLst>
            <p:seq>
              <p:cTn id="66" dur="indefinite" nodeType="mainSeq">
                <p:childTnLst>
                  <p:par>
                    <p:cTn id="67" nodeType="clickEffect" fill="hold">
                      <p:stCondLst>
                        <p:cond delay="indefinite"/>
                      </p:stCondLst>
                      <p:childTnLst>
                        <p:par>
                          <p:cTn id="68" nodeType="withEffect" fill="hold">
                            <p:stCondLst>
                              <p:cond delay="0"/>
                            </p:stCondLst>
                            <p:childTnLst>
                              <p:par>
                                <p:cTn id="69" nodeType="clickEffect" fill="hold" presetClass="entr" presetID="3" presetSubtype="10">
                                  <p:stCondLst>
                                    <p:cond delay="0"/>
                                  </p:stCondLst>
                                  <p:childTnLst>
                                    <p:set>
                                      <p:cBhvr>
                                        <p:cTn id="70" dur="1" fill="hold">
                                          <p:stCondLst>
                                            <p:cond delay="0"/>
                                          </p:stCondLst>
                                        </p:cTn>
                                        <p:tgtEl>
                                          <p:spTgt spid="352">
                                            <p:txEl>
                                              <p:pRg st="0" end="0"/>
                                            </p:txEl>
                                          </p:spTgt>
                                        </p:tgtEl>
                                        <p:attrNameLst>
                                          <p:attrName>style.visibility</p:attrName>
                                        </p:attrNameLst>
                                      </p:cBhvr>
                                      <p:to>
                                        <p:strVal val="visible"/>
                                      </p:to>
                                    </p:set>
                                    <p:animEffect filter="blinds(horizontal)" transition="in">
                                      <p:cBhvr additive="repl">
                                        <p:cTn id="71" dur="500"/>
                                        <p:tgtEl>
                                          <p:spTgt spid="352">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4000" spc="-1" strike="noStrike">
                <a:solidFill>
                  <a:srgbClr val="ffff66"/>
                </a:solidFill>
                <a:latin typeface="Arial"/>
                <a:ea typeface="SimHei"/>
              </a:rPr>
              <a:t>Explore: </a:t>
            </a:r>
            <a:r>
              <a:rPr b="0" lang="en-US" sz="4000" spc="-1" strike="noStrike">
                <a:solidFill>
                  <a:srgbClr val="f2f2f2"/>
                </a:solidFill>
                <a:latin typeface="Arial"/>
                <a:ea typeface="SimHei"/>
              </a:rPr>
              <a:t>Formation of Constructs</a:t>
            </a:r>
            <a:endParaRPr b="0" lang="en-US" sz="4000" spc="-1" strike="noStrike">
              <a:solidFill>
                <a:srgbClr val="000000"/>
              </a:solidFill>
              <a:latin typeface="Times New Roman"/>
            </a:endParaRPr>
          </a:p>
        </p:txBody>
      </p:sp>
      <p:sp>
        <p:nvSpPr>
          <p:cNvPr id="355" name="AutoShape 37"/>
          <p:cNvSpPr/>
          <p:nvPr/>
        </p:nvSpPr>
        <p:spPr>
          <a:xfrm>
            <a:off x="1037880" y="1488600"/>
            <a:ext cx="8381520" cy="2666520"/>
          </a:xfrm>
          <a:prstGeom prst="cloudCallout">
            <a:avLst>
              <a:gd name="adj1" fmla="val -19319"/>
              <a:gd name="adj2" fmla="val 24644"/>
            </a:avLst>
          </a:prstGeom>
          <a:solidFill>
            <a:schemeClr val="accent6">
              <a:lumMod val="20000"/>
              <a:lumOff val="80000"/>
            </a:schemeClr>
          </a:solidFill>
          <a:ln w="6350">
            <a:solidFill>
              <a:srgbClr val="0000cc"/>
            </a:solidFill>
            <a:round/>
          </a:ln>
        </p:spPr>
        <p:style>
          <a:lnRef idx="0"/>
          <a:fillRef idx="0"/>
          <a:effectRef idx="0"/>
          <a:fontRef idx="minor"/>
        </p:style>
      </p:sp>
      <p:sp>
        <p:nvSpPr>
          <p:cNvPr id="356" name="矩形 2"/>
          <p:cNvSpPr/>
          <p:nvPr/>
        </p:nvSpPr>
        <p:spPr>
          <a:xfrm>
            <a:off x="186840" y="6102360"/>
            <a:ext cx="10055160" cy="632160"/>
          </a:xfrm>
          <a:prstGeom prst="rect">
            <a:avLst/>
          </a:prstGeom>
          <a:solidFill>
            <a:schemeClr val="bg1">
              <a:lumMod val="95000"/>
            </a:schemeClr>
          </a:solidFill>
          <a:ln w="50800">
            <a:solidFill>
              <a:srgbClr val="ffffff"/>
            </a:solidFill>
            <a:round/>
          </a:ln>
        </p:spPr>
        <p:style>
          <a:lnRef idx="0"/>
          <a:fillRef idx="0"/>
          <a:effectRef idx="0"/>
          <a:fontRef idx="minor"/>
        </p:style>
      </p:sp>
      <p:sp>
        <p:nvSpPr>
          <p:cNvPr id="357" name="AutoShape 37"/>
          <p:cNvSpPr/>
          <p:nvPr/>
        </p:nvSpPr>
        <p:spPr>
          <a:xfrm>
            <a:off x="1295280" y="3581280"/>
            <a:ext cx="8381520" cy="2666520"/>
          </a:xfrm>
          <a:prstGeom prst="cloudCallout">
            <a:avLst>
              <a:gd name="adj1" fmla="val -19319"/>
              <a:gd name="adj2" fmla="val 24644"/>
            </a:avLst>
          </a:prstGeom>
          <a:solidFill>
            <a:srgbClr val="ffff66"/>
          </a:solidFill>
          <a:ln w="6350">
            <a:solidFill>
              <a:srgbClr val="c00000"/>
            </a:solidFill>
            <a:round/>
          </a:ln>
        </p:spPr>
        <p:style>
          <a:lnRef idx="0"/>
          <a:fillRef idx="0"/>
          <a:effectRef idx="0"/>
          <a:fontRef idx="minor"/>
        </p:style>
      </p:sp>
      <p:sp>
        <p:nvSpPr>
          <p:cNvPr id="358" name="Rectangle 15"/>
          <p:cNvSpPr/>
          <p:nvPr/>
        </p:nvSpPr>
        <p:spPr>
          <a:xfrm>
            <a:off x="214200" y="1266120"/>
            <a:ext cx="2479320" cy="387000"/>
          </a:xfrm>
          <a:prstGeom prst="rect">
            <a:avLst/>
          </a:prstGeom>
          <a:solidFill>
            <a:srgbClr val="0000cc"/>
          </a:solidFill>
          <a:ln w="12700">
            <a:solidFill>
              <a:srgbClr val="336600"/>
            </a:solidFill>
            <a:miter/>
          </a:ln>
        </p:spPr>
        <p:style>
          <a:lnRef idx="0"/>
          <a:fillRef idx="0"/>
          <a:effectRef idx="0"/>
          <a:fontRef idx="minor"/>
        </p:style>
        <p:txBody>
          <a:bodyPr wrap="none" lIns="63360" rIns="63360" tIns="25560" bIns="25560" anchor="t">
            <a:spAutoFit/>
          </a:bodyPr>
          <a:p>
            <a:pPr>
              <a:lnSpc>
                <a:spcPct val="92000"/>
              </a:lnSpc>
              <a:buNone/>
            </a:pPr>
            <a:r>
              <a:rPr b="0" lang="en-US" sz="2400" spc="-1" strike="noStrike">
                <a:solidFill>
                  <a:srgbClr val="ffffff"/>
                </a:solidFill>
                <a:latin typeface="Arial"/>
                <a:ea typeface="微軟正黑體"/>
              </a:rPr>
              <a:t>Conceptual Level</a:t>
            </a:r>
            <a:endParaRPr b="0" lang="en-US" sz="2400" spc="-1" strike="noStrike">
              <a:latin typeface="Arial"/>
            </a:endParaRPr>
          </a:p>
        </p:txBody>
      </p:sp>
      <p:sp>
        <p:nvSpPr>
          <p:cNvPr id="359" name="Rectangle 16"/>
          <p:cNvSpPr/>
          <p:nvPr/>
        </p:nvSpPr>
        <p:spPr>
          <a:xfrm>
            <a:off x="6098040" y="6257520"/>
            <a:ext cx="2514240" cy="387000"/>
          </a:xfrm>
          <a:prstGeom prst="rect">
            <a:avLst/>
          </a:prstGeom>
          <a:solidFill>
            <a:srgbClr val="ff9900"/>
          </a:solidFill>
          <a:ln w="12700">
            <a:noFill/>
          </a:ln>
        </p:spPr>
        <p:style>
          <a:lnRef idx="0"/>
          <a:fillRef idx="0"/>
          <a:effectRef idx="0"/>
          <a:fontRef idx="minor"/>
        </p:style>
        <p:txBody>
          <a:bodyPr wrap="none" lIns="63360" rIns="63360" tIns="25560" bIns="25560" anchor="t">
            <a:spAutoFit/>
          </a:bodyPr>
          <a:p>
            <a:pPr>
              <a:lnSpc>
                <a:spcPct val="92000"/>
              </a:lnSpc>
              <a:buNone/>
            </a:pPr>
            <a:r>
              <a:rPr b="0" lang="en-US" sz="2400" spc="-1" strike="noStrike">
                <a:solidFill>
                  <a:srgbClr val="ffffff"/>
                </a:solidFill>
                <a:latin typeface="Arial"/>
                <a:ea typeface="GE Round-Heavy+N"/>
              </a:rPr>
              <a:t>Operational Level</a:t>
            </a:r>
            <a:endParaRPr b="0" lang="en-US" sz="2400" spc="-1" strike="noStrike">
              <a:latin typeface="Arial"/>
            </a:endParaRPr>
          </a:p>
        </p:txBody>
      </p:sp>
      <p:sp>
        <p:nvSpPr>
          <p:cNvPr id="360" name="Rectangle 6"/>
          <p:cNvSpPr/>
          <p:nvPr/>
        </p:nvSpPr>
        <p:spPr>
          <a:xfrm>
            <a:off x="3053520" y="1809720"/>
            <a:ext cx="737280" cy="994320"/>
          </a:xfrm>
          <a:prstGeom prst="rect">
            <a:avLst/>
          </a:prstGeom>
          <a:solidFill>
            <a:schemeClr val="accent6">
              <a:lumMod val="20000"/>
              <a:lumOff val="80000"/>
            </a:schemeClr>
          </a:solidFill>
          <a:ln w="0">
            <a:noFill/>
          </a:ln>
        </p:spPr>
        <p:style>
          <a:lnRef idx="0"/>
          <a:fillRef idx="0"/>
          <a:effectRef idx="0"/>
          <a:fontRef idx="minor"/>
        </p:style>
        <p:txBody>
          <a:bodyPr wrap="none" lIns="63360" rIns="63360" tIns="25560" bIns="25560" anchor="t">
            <a:spAutoFit/>
          </a:bodyPr>
          <a:p>
            <a:pPr algn="ctr">
              <a:lnSpc>
                <a:spcPct val="86000"/>
              </a:lnSpc>
              <a:buNone/>
            </a:pPr>
            <a:r>
              <a:rPr b="0" lang="en-US" sz="7200" spc="-1" strike="noStrike">
                <a:solidFill>
                  <a:srgbClr val="c00000"/>
                </a:solidFill>
                <a:latin typeface="Arial"/>
                <a:ea typeface="GE Ming"/>
              </a:rPr>
              <a:t>X</a:t>
            </a:r>
            <a:endParaRPr b="0" lang="en-US" sz="7200" spc="-1" strike="noStrike">
              <a:latin typeface="Arial"/>
            </a:endParaRPr>
          </a:p>
        </p:txBody>
      </p:sp>
      <p:sp>
        <p:nvSpPr>
          <p:cNvPr id="361" name="Rectangle 7"/>
          <p:cNvSpPr/>
          <p:nvPr/>
        </p:nvSpPr>
        <p:spPr>
          <a:xfrm>
            <a:off x="6965280" y="1873080"/>
            <a:ext cx="737280" cy="994320"/>
          </a:xfrm>
          <a:prstGeom prst="rect">
            <a:avLst/>
          </a:prstGeom>
          <a:solidFill>
            <a:schemeClr val="accent6">
              <a:lumMod val="20000"/>
              <a:lumOff val="80000"/>
            </a:schemeClr>
          </a:solidFill>
          <a:ln w="0">
            <a:noFill/>
          </a:ln>
        </p:spPr>
        <p:style>
          <a:lnRef idx="0"/>
          <a:fillRef idx="0"/>
          <a:effectRef idx="0"/>
          <a:fontRef idx="minor"/>
        </p:style>
        <p:txBody>
          <a:bodyPr wrap="none" lIns="63360" rIns="63360" tIns="25560" bIns="25560" anchor="t">
            <a:spAutoFit/>
          </a:bodyPr>
          <a:p>
            <a:pPr algn="ctr">
              <a:lnSpc>
                <a:spcPct val="86000"/>
              </a:lnSpc>
              <a:buNone/>
            </a:pPr>
            <a:r>
              <a:rPr b="0" lang="en-US" sz="7200" spc="-1" strike="noStrike">
                <a:solidFill>
                  <a:srgbClr val="c00000"/>
                </a:solidFill>
                <a:latin typeface="Arial"/>
                <a:ea typeface="GE Ming"/>
              </a:rPr>
              <a:t>Y</a:t>
            </a:r>
            <a:endParaRPr b="0" lang="en-US" sz="7200" spc="-1" strike="noStrike">
              <a:latin typeface="Arial"/>
            </a:endParaRPr>
          </a:p>
        </p:txBody>
      </p:sp>
      <p:sp>
        <p:nvSpPr>
          <p:cNvPr id="362" name="Line 10"/>
          <p:cNvSpPr/>
          <p:nvPr/>
        </p:nvSpPr>
        <p:spPr>
          <a:xfrm>
            <a:off x="3841560" y="2241360"/>
            <a:ext cx="3009960" cy="360"/>
          </a:xfrm>
          <a:prstGeom prst="line">
            <a:avLst/>
          </a:prstGeom>
          <a:ln w="76200">
            <a:solidFill>
              <a:srgbClr val="cc0000"/>
            </a:solidFill>
            <a:round/>
            <a:tailEnd len="med" type="triangle" w="med"/>
          </a:ln>
        </p:spPr>
        <p:style>
          <a:lnRef idx="0"/>
          <a:fillRef idx="0"/>
          <a:effectRef idx="0"/>
          <a:fontRef idx="minor"/>
        </p:style>
      </p:sp>
      <p:sp>
        <p:nvSpPr>
          <p:cNvPr id="363" name="Line 5"/>
          <p:cNvSpPr/>
          <p:nvPr/>
        </p:nvSpPr>
        <p:spPr>
          <a:xfrm flipV="1">
            <a:off x="882360" y="3765240"/>
            <a:ext cx="9360000" cy="25560"/>
          </a:xfrm>
          <a:prstGeom prst="line">
            <a:avLst/>
          </a:prstGeom>
          <a:ln w="76200">
            <a:solidFill>
              <a:srgbClr val="009900"/>
            </a:solidFill>
            <a:round/>
          </a:ln>
        </p:spPr>
        <p:style>
          <a:lnRef idx="0"/>
          <a:fillRef idx="0"/>
          <a:effectRef idx="0"/>
          <a:fontRef idx="minor"/>
        </p:style>
      </p:sp>
      <p:sp>
        <p:nvSpPr>
          <p:cNvPr id="364" name="Rectangle 8"/>
          <p:cNvSpPr/>
          <p:nvPr/>
        </p:nvSpPr>
        <p:spPr>
          <a:xfrm>
            <a:off x="3080880" y="4421160"/>
            <a:ext cx="585000" cy="1027080"/>
          </a:xfrm>
          <a:prstGeom prst="rect">
            <a:avLst/>
          </a:prstGeom>
          <a:noFill/>
          <a:ln w="12700">
            <a:noFill/>
          </a:ln>
        </p:spPr>
        <p:style>
          <a:lnRef idx="0"/>
          <a:fillRef idx="0"/>
          <a:effectRef idx="0"/>
          <a:fontRef idx="minor"/>
        </p:style>
        <p:txBody>
          <a:bodyPr wrap="none" lIns="63360" rIns="63360" tIns="25560" bIns="25560" anchor="t">
            <a:spAutoFit/>
          </a:bodyPr>
          <a:p>
            <a:pPr algn="ctr">
              <a:lnSpc>
                <a:spcPct val="89000"/>
              </a:lnSpc>
              <a:buNone/>
            </a:pPr>
            <a:r>
              <a:rPr b="0" lang="en-US" sz="7200" spc="-1" strike="noStrike">
                <a:solidFill>
                  <a:srgbClr val="0000cc"/>
                </a:solidFill>
                <a:latin typeface="Times New Roman"/>
                <a:ea typeface="Zapf Chancery"/>
              </a:rPr>
              <a:t>x</a:t>
            </a:r>
            <a:endParaRPr b="0" lang="en-US" sz="7200" spc="-1" strike="noStrike">
              <a:latin typeface="Arial"/>
            </a:endParaRPr>
          </a:p>
        </p:txBody>
      </p:sp>
      <p:sp>
        <p:nvSpPr>
          <p:cNvPr id="365" name="Rectangle 9"/>
          <p:cNvSpPr/>
          <p:nvPr/>
        </p:nvSpPr>
        <p:spPr>
          <a:xfrm>
            <a:off x="7003440" y="4311720"/>
            <a:ext cx="585000" cy="1027080"/>
          </a:xfrm>
          <a:prstGeom prst="rect">
            <a:avLst/>
          </a:prstGeom>
          <a:noFill/>
          <a:ln w="12700">
            <a:noFill/>
          </a:ln>
        </p:spPr>
        <p:style>
          <a:lnRef idx="0"/>
          <a:fillRef idx="0"/>
          <a:effectRef idx="0"/>
          <a:fontRef idx="minor"/>
        </p:style>
        <p:txBody>
          <a:bodyPr wrap="none" lIns="63360" rIns="63360" tIns="25560" bIns="25560" anchor="t">
            <a:spAutoFit/>
          </a:bodyPr>
          <a:p>
            <a:pPr algn="ctr">
              <a:lnSpc>
                <a:spcPct val="89000"/>
              </a:lnSpc>
              <a:buNone/>
            </a:pPr>
            <a:r>
              <a:rPr b="0" lang="en-US" sz="7200" spc="-1" strike="noStrike">
                <a:solidFill>
                  <a:srgbClr val="0000cc"/>
                </a:solidFill>
                <a:latin typeface="Times New Roman"/>
                <a:ea typeface="Zapf Chancery"/>
              </a:rPr>
              <a:t>y</a:t>
            </a:r>
            <a:endParaRPr b="0" lang="en-US" sz="7200" spc="-1" strike="noStrike">
              <a:latin typeface="Arial"/>
            </a:endParaRPr>
          </a:p>
        </p:txBody>
      </p:sp>
      <p:sp>
        <p:nvSpPr>
          <p:cNvPr id="366" name="Line 13"/>
          <p:cNvSpPr/>
          <p:nvPr/>
        </p:nvSpPr>
        <p:spPr>
          <a:xfrm>
            <a:off x="7333920" y="2965320"/>
            <a:ext cx="3600" cy="1574640"/>
          </a:xfrm>
          <a:prstGeom prst="line">
            <a:avLst/>
          </a:prstGeom>
          <a:ln w="50800">
            <a:solidFill>
              <a:srgbClr val="660033"/>
            </a:solidFill>
            <a:round/>
            <a:headEnd len="med" type="triangle" w="med"/>
          </a:ln>
        </p:spPr>
        <p:style>
          <a:lnRef idx="0"/>
          <a:fillRef idx="0"/>
          <a:effectRef idx="0"/>
          <a:fontRef idx="minor"/>
        </p:style>
      </p:sp>
      <p:sp>
        <p:nvSpPr>
          <p:cNvPr id="367" name="Line 26"/>
          <p:cNvSpPr/>
          <p:nvPr/>
        </p:nvSpPr>
        <p:spPr>
          <a:xfrm flipH="1" flipV="1">
            <a:off x="7575480" y="4971960"/>
            <a:ext cx="1904760" cy="380880"/>
          </a:xfrm>
          <a:prstGeom prst="line">
            <a:avLst/>
          </a:prstGeom>
          <a:ln w="12700">
            <a:solidFill>
              <a:srgbClr val="000000"/>
            </a:solidFill>
            <a:round/>
            <a:tailEnd len="med" type="triangle" w="med"/>
          </a:ln>
        </p:spPr>
        <p:style>
          <a:lnRef idx="0"/>
          <a:fillRef idx="0"/>
          <a:effectRef idx="0"/>
          <a:fontRef idx="minor"/>
        </p:style>
      </p:sp>
      <p:sp>
        <p:nvSpPr>
          <p:cNvPr id="368" name="Rectangle 28"/>
          <p:cNvSpPr/>
          <p:nvPr/>
        </p:nvSpPr>
        <p:spPr>
          <a:xfrm>
            <a:off x="8807040" y="5371560"/>
            <a:ext cx="1136520" cy="283680"/>
          </a:xfrm>
          <a:prstGeom prst="rect">
            <a:avLst/>
          </a:prstGeom>
          <a:solidFill>
            <a:schemeClr val="bg1"/>
          </a:solidFill>
          <a:ln w="0">
            <a:noFill/>
          </a:ln>
        </p:spPr>
        <p:style>
          <a:lnRef idx="0"/>
          <a:fillRef idx="0"/>
          <a:effectRef idx="0"/>
          <a:fontRef idx="minor"/>
        </p:style>
        <p:txBody>
          <a:bodyPr wrap="none" lIns="63360" rIns="63360" tIns="25560" bIns="25560" anchor="t">
            <a:spAutoFit/>
          </a:bodyPr>
          <a:p>
            <a:pPr>
              <a:lnSpc>
                <a:spcPct val="85000"/>
              </a:lnSpc>
              <a:buNone/>
            </a:pPr>
            <a:r>
              <a:rPr b="0" lang="en-US" sz="1800" spc="-1" strike="noStrike">
                <a:solidFill>
                  <a:srgbClr val="000000"/>
                </a:solidFill>
                <a:latin typeface="Arial Narrow"/>
                <a:ea typeface="GE Ming+N"/>
              </a:rPr>
              <a:t>Observation</a:t>
            </a:r>
            <a:endParaRPr b="0" lang="en-US" sz="1800" spc="-1" strike="noStrike">
              <a:latin typeface="Arial"/>
            </a:endParaRPr>
          </a:p>
        </p:txBody>
      </p:sp>
      <p:sp>
        <p:nvSpPr>
          <p:cNvPr id="369" name="Rectangle 33"/>
          <p:cNvSpPr/>
          <p:nvPr/>
        </p:nvSpPr>
        <p:spPr>
          <a:xfrm>
            <a:off x="5625000" y="3196080"/>
            <a:ext cx="1612080" cy="516600"/>
          </a:xfrm>
          <a:prstGeom prst="rect">
            <a:avLst/>
          </a:prstGeom>
          <a:solidFill>
            <a:schemeClr val="bg1"/>
          </a:solidFill>
          <a:ln w="0">
            <a:noFill/>
          </a:ln>
        </p:spPr>
        <p:style>
          <a:lnRef idx="0"/>
          <a:fillRef idx="0"/>
          <a:effectRef idx="0"/>
          <a:fontRef idx="minor"/>
        </p:style>
        <p:txBody>
          <a:bodyPr wrap="none" lIns="63360" rIns="63360" tIns="25560" bIns="25560" anchor="t">
            <a:spAutoFit/>
          </a:bodyPr>
          <a:p>
            <a:pPr>
              <a:lnSpc>
                <a:spcPct val="85000"/>
              </a:lnSpc>
              <a:buNone/>
            </a:pPr>
            <a:r>
              <a:rPr b="0" lang="en-US" sz="1800" spc="-1" strike="noStrike">
                <a:solidFill>
                  <a:srgbClr val="000000"/>
                </a:solidFill>
                <a:latin typeface="Arial Narrow"/>
                <a:ea typeface="GE Ming+N"/>
              </a:rPr>
              <a:t>Abstraction,</a:t>
            </a:r>
            <a:endParaRPr b="0" lang="en-US" sz="1800" spc="-1" strike="noStrike">
              <a:latin typeface="Arial"/>
            </a:endParaRPr>
          </a:p>
          <a:p>
            <a:pPr>
              <a:lnSpc>
                <a:spcPct val="85000"/>
              </a:lnSpc>
              <a:buNone/>
            </a:pPr>
            <a:r>
              <a:rPr b="0" lang="en-US" sz="1800" spc="-1" strike="noStrike">
                <a:solidFill>
                  <a:srgbClr val="000000"/>
                </a:solidFill>
                <a:latin typeface="Arial Narrow"/>
                <a:ea typeface="GE Ming+N"/>
              </a:rPr>
              <a:t>Conceptualization</a:t>
            </a:r>
            <a:endParaRPr b="0" lang="en-US" sz="1800" spc="-1" strike="noStrike">
              <a:latin typeface="Arial"/>
            </a:endParaRPr>
          </a:p>
        </p:txBody>
      </p:sp>
      <p:sp>
        <p:nvSpPr>
          <p:cNvPr id="370" name="Line 12"/>
          <p:cNvSpPr/>
          <p:nvPr/>
        </p:nvSpPr>
        <p:spPr>
          <a:xfrm>
            <a:off x="3422520" y="2889000"/>
            <a:ext cx="22320" cy="1587600"/>
          </a:xfrm>
          <a:prstGeom prst="line">
            <a:avLst/>
          </a:prstGeom>
          <a:ln w="50800">
            <a:solidFill>
              <a:srgbClr val="660033"/>
            </a:solidFill>
            <a:round/>
            <a:headEnd len="med" type="triangle" w="med"/>
          </a:ln>
        </p:spPr>
        <p:style>
          <a:lnRef idx="0"/>
          <a:fillRef idx="0"/>
          <a:effectRef idx="0"/>
          <a:fontRef idx="minor"/>
        </p:style>
      </p:sp>
      <p:sp>
        <p:nvSpPr>
          <p:cNvPr id="371" name="Line 24"/>
          <p:cNvSpPr/>
          <p:nvPr/>
        </p:nvSpPr>
        <p:spPr>
          <a:xfrm flipV="1">
            <a:off x="869760" y="4946400"/>
            <a:ext cx="2209680" cy="228600"/>
          </a:xfrm>
          <a:prstGeom prst="line">
            <a:avLst/>
          </a:prstGeom>
          <a:ln w="12700">
            <a:solidFill>
              <a:srgbClr val="000000"/>
            </a:solidFill>
            <a:round/>
            <a:tailEnd len="med" type="triangle" w="med"/>
          </a:ln>
        </p:spPr>
        <p:style>
          <a:lnRef idx="0"/>
          <a:fillRef idx="0"/>
          <a:effectRef idx="0"/>
          <a:fontRef idx="minor"/>
        </p:style>
      </p:sp>
      <p:sp>
        <p:nvSpPr>
          <p:cNvPr id="372" name="Rectangle 35"/>
          <p:cNvSpPr/>
          <p:nvPr/>
        </p:nvSpPr>
        <p:spPr>
          <a:xfrm>
            <a:off x="193680" y="5136120"/>
            <a:ext cx="1136520" cy="283680"/>
          </a:xfrm>
          <a:prstGeom prst="rect">
            <a:avLst/>
          </a:prstGeom>
          <a:noFill/>
          <a:ln w="0">
            <a:noFill/>
          </a:ln>
        </p:spPr>
        <p:style>
          <a:lnRef idx="0"/>
          <a:fillRef idx="0"/>
          <a:effectRef idx="0"/>
          <a:fontRef idx="minor"/>
        </p:style>
        <p:txBody>
          <a:bodyPr wrap="none" lIns="63360" rIns="63360" tIns="25560" bIns="25560" anchor="t">
            <a:spAutoFit/>
          </a:bodyPr>
          <a:p>
            <a:pPr>
              <a:lnSpc>
                <a:spcPct val="85000"/>
              </a:lnSpc>
              <a:buNone/>
            </a:pPr>
            <a:r>
              <a:rPr b="0" lang="en-US" sz="1800" spc="-1" strike="noStrike">
                <a:solidFill>
                  <a:srgbClr val="000000"/>
                </a:solidFill>
                <a:latin typeface="Arial Narrow"/>
                <a:ea typeface="GE Ming+N"/>
              </a:rPr>
              <a:t>Observation</a:t>
            </a:r>
            <a:endParaRPr b="0" lang="en-US" sz="1800" spc="-1" strike="noStrike">
              <a:latin typeface="Arial"/>
            </a:endParaRPr>
          </a:p>
        </p:txBody>
      </p:sp>
      <p:sp>
        <p:nvSpPr>
          <p:cNvPr id="373" name="Rectangle 22"/>
          <p:cNvSpPr/>
          <p:nvPr/>
        </p:nvSpPr>
        <p:spPr>
          <a:xfrm>
            <a:off x="4280760" y="5019120"/>
            <a:ext cx="2256840" cy="283680"/>
          </a:xfrm>
          <a:prstGeom prst="rect">
            <a:avLst/>
          </a:prstGeom>
          <a:solidFill>
            <a:schemeClr val="bg1"/>
          </a:solidFill>
          <a:ln w="0">
            <a:noFill/>
          </a:ln>
        </p:spPr>
        <p:style>
          <a:lnRef idx="0"/>
          <a:fillRef idx="0"/>
          <a:effectRef idx="0"/>
          <a:fontRef idx="minor"/>
        </p:style>
        <p:txBody>
          <a:bodyPr wrap="none" lIns="63360" rIns="63360" tIns="25560" bIns="25560" anchor="t">
            <a:spAutoFit/>
          </a:bodyPr>
          <a:p>
            <a:pPr>
              <a:lnSpc>
                <a:spcPct val="85000"/>
              </a:lnSpc>
              <a:buNone/>
            </a:pPr>
            <a:r>
              <a:rPr b="0" lang="en-US" sz="1800" spc="-1" strike="noStrike">
                <a:solidFill>
                  <a:srgbClr val="000000"/>
                </a:solidFill>
                <a:latin typeface="Arial"/>
                <a:ea typeface="GE Ming+N"/>
              </a:rPr>
              <a:t>Analysis: Association</a:t>
            </a:r>
            <a:endParaRPr b="0" lang="en-US" sz="1800" spc="-1" strike="noStrike">
              <a:latin typeface="Arial"/>
            </a:endParaRPr>
          </a:p>
        </p:txBody>
      </p:sp>
      <p:sp>
        <p:nvSpPr>
          <p:cNvPr id="374" name="Line 14"/>
          <p:cNvSpPr/>
          <p:nvPr/>
        </p:nvSpPr>
        <p:spPr>
          <a:xfrm>
            <a:off x="3668400" y="4971960"/>
            <a:ext cx="3225960" cy="360"/>
          </a:xfrm>
          <a:prstGeom prst="line">
            <a:avLst/>
          </a:prstGeom>
          <a:ln w="25400">
            <a:solidFill>
              <a:srgbClr val="0000cc"/>
            </a:solidFill>
            <a:round/>
            <a:headEnd len="med" type="triangle" w="med"/>
            <a:tailEnd len="med" type="triangle" w="med"/>
          </a:ln>
        </p:spPr>
        <p:style>
          <a:lnRef idx="0"/>
          <a:fillRef idx="0"/>
          <a:effectRef idx="0"/>
          <a:fontRef idx="minor"/>
        </p:style>
      </p:sp>
      <p:sp>
        <p:nvSpPr>
          <p:cNvPr id="375" name="Rectangle 23"/>
          <p:cNvSpPr/>
          <p:nvPr/>
        </p:nvSpPr>
        <p:spPr>
          <a:xfrm>
            <a:off x="3863880" y="2373840"/>
            <a:ext cx="3143880" cy="283680"/>
          </a:xfrm>
          <a:prstGeom prst="rect">
            <a:avLst/>
          </a:prstGeom>
          <a:solidFill>
            <a:schemeClr val="bg1"/>
          </a:solidFill>
          <a:ln w="0">
            <a:noFill/>
          </a:ln>
        </p:spPr>
        <p:style>
          <a:lnRef idx="0"/>
          <a:fillRef idx="0"/>
          <a:effectRef idx="0"/>
          <a:fontRef idx="minor"/>
        </p:style>
        <p:txBody>
          <a:bodyPr wrap="none" lIns="63360" rIns="63360" tIns="25560" bIns="25560" anchor="t">
            <a:spAutoFit/>
          </a:bodyPr>
          <a:p>
            <a:pPr>
              <a:lnSpc>
                <a:spcPct val="85000"/>
              </a:lnSpc>
              <a:buNone/>
            </a:pPr>
            <a:r>
              <a:rPr b="0" lang="en-US" sz="1800" spc="-1" strike="noStrike">
                <a:solidFill>
                  <a:srgbClr val="000000"/>
                </a:solidFill>
                <a:latin typeface="Arial"/>
                <a:ea typeface="GE Ming+N"/>
              </a:rPr>
              <a:t>Inference: Causal relationship</a:t>
            </a:r>
            <a:endParaRPr b="0" lang="en-US" sz="1800" spc="-1" strike="noStrike">
              <a:latin typeface="Arial"/>
            </a:endParaRPr>
          </a:p>
        </p:txBody>
      </p:sp>
      <p:sp>
        <p:nvSpPr>
          <p:cNvPr id="3" name="PlaceHolder 2"/>
          <p:cNvSpPr>
            <a:spLocks noGrp="1"/>
          </p:cNvSpPr>
          <p:nvPr>
            <p:ph type="sldNum" idx="4"/>
          </p:nvPr>
        </p:nvSpPr>
        <p:spPr/>
        <p:txBody>
          <a:bodyPr/>
          <a:p>
            <a:fld id="{34892244-7EDE-4F94-BBC6-0F6F60BE5929}" type="slidenum">
              <a:t>11</a:t>
            </a:fld>
          </a:p>
        </p:txBody>
      </p:sp>
    </p:spTree>
  </p:cSld>
  <mc:AlternateContent>
    <mc:Choice Requires="p14">
      <p:transition spd="slow" p14:dur="2000"/>
    </mc:Choice>
    <mc:Fallback>
      <p:transition spd="slow"/>
    </mc:Fallback>
  </mc:AlternateContent>
  <p:timing>
    <p:tnLst>
      <p:par>
        <p:cTn id="72" dur="indefinite" restart="never" nodeType="tmRoot">
          <p:childTnLst>
            <p:seq>
              <p:cTn id="73" dur="indefinite" nodeType="mainSeq">
                <p:childTnLst>
                  <p:par>
                    <p:cTn id="74" fill="hold">
                      <p:stCondLst>
                        <p:cond delay="indefinite"/>
                      </p:stCondLst>
                      <p:childTnLst>
                        <p:par>
                          <p:cTn id="75" fill="hold">
                            <p:stCondLst>
                              <p:cond delay="0"/>
                            </p:stCondLst>
                            <p:childTnLst>
                              <p:par>
                                <p:cTn id="76" nodeType="clickEffect" fill="hold" presetClass="entr" presetID="1">
                                  <p:stCondLst>
                                    <p:cond delay="0"/>
                                  </p:stCondLst>
                                  <p:childTnLst>
                                    <p:set>
                                      <p:cBhvr>
                                        <p:cTn id="77" dur="1" fill="hold">
                                          <p:stCondLst>
                                            <p:cond delay="0"/>
                                          </p:stCondLst>
                                        </p:cTn>
                                        <p:tgtEl>
                                          <p:spTgt spid="357"/>
                                        </p:tgtEl>
                                        <p:attrNameLst>
                                          <p:attrName>style.visibility</p:attrName>
                                        </p:attrNameLst>
                                      </p:cBhvr>
                                      <p:to>
                                        <p:strVal val="visible"/>
                                      </p:to>
                                    </p:set>
                                  </p:childTnLst>
                                </p:cTn>
                              </p:par>
                              <p:par>
                                <p:cTn id="78" nodeType="withEffect" fill="hold" presetClass="entr" presetID="1">
                                  <p:stCondLst>
                                    <p:cond delay="0"/>
                                  </p:stCondLst>
                                  <p:childTnLst>
                                    <p:set>
                                      <p:cBhvr>
                                        <p:cTn id="79" dur="1" fill="hold">
                                          <p:stCondLst>
                                            <p:cond delay="0"/>
                                          </p:stCondLst>
                                        </p:cTn>
                                        <p:tgtEl>
                                          <p:spTgt spid="35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nodeType="clickEffect" fill="hold" presetClass="entr" presetID="21" presetSubtype="1">
                                  <p:stCondLst>
                                    <p:cond delay="0"/>
                                  </p:stCondLst>
                                  <p:childTnLst>
                                    <p:set>
                                      <p:cBhvr>
                                        <p:cTn id="83" dur="1" fill="hold">
                                          <p:stCondLst>
                                            <p:cond delay="0"/>
                                          </p:stCondLst>
                                        </p:cTn>
                                        <p:tgtEl>
                                          <p:spTgt spid="364"/>
                                        </p:tgtEl>
                                        <p:attrNameLst>
                                          <p:attrName>style.visibility</p:attrName>
                                        </p:attrNameLst>
                                      </p:cBhvr>
                                      <p:to>
                                        <p:strVal val="visible"/>
                                      </p:to>
                                    </p:set>
                                    <p:animEffect filter="wheel(1)" transition="in">
                                      <p:cBhvr additive="repl">
                                        <p:cTn id="84" dur="2000"/>
                                        <p:tgtEl>
                                          <p:spTgt spid="364"/>
                                        </p:tgtEl>
                                      </p:cBhvr>
                                    </p:animEffect>
                                  </p:childTnLst>
                                </p:cTn>
                              </p:par>
                              <p:par>
                                <p:cTn id="85" nodeType="withEffect" fill="hold" presetClass="entr" presetID="21" presetSubtype="1">
                                  <p:stCondLst>
                                    <p:cond delay="0"/>
                                  </p:stCondLst>
                                  <p:childTnLst>
                                    <p:set>
                                      <p:cBhvr>
                                        <p:cTn id="86" dur="1" fill="hold">
                                          <p:stCondLst>
                                            <p:cond delay="0"/>
                                          </p:stCondLst>
                                        </p:cTn>
                                        <p:tgtEl>
                                          <p:spTgt spid="371"/>
                                        </p:tgtEl>
                                        <p:attrNameLst>
                                          <p:attrName>style.visibility</p:attrName>
                                        </p:attrNameLst>
                                      </p:cBhvr>
                                      <p:to>
                                        <p:strVal val="visible"/>
                                      </p:to>
                                    </p:set>
                                    <p:animEffect filter="wheel(1)" transition="in">
                                      <p:cBhvr additive="repl">
                                        <p:cTn id="87" dur="2000"/>
                                        <p:tgtEl>
                                          <p:spTgt spid="371"/>
                                        </p:tgtEl>
                                      </p:cBhvr>
                                    </p:animEffect>
                                  </p:childTnLst>
                                </p:cTn>
                              </p:par>
                              <p:par>
                                <p:cTn id="88" nodeType="withEffect" fill="hold" presetClass="entr" presetID="21" presetSubtype="1">
                                  <p:stCondLst>
                                    <p:cond delay="0"/>
                                  </p:stCondLst>
                                  <p:childTnLst>
                                    <p:set>
                                      <p:cBhvr>
                                        <p:cTn id="89" dur="1" fill="hold">
                                          <p:stCondLst>
                                            <p:cond delay="0"/>
                                          </p:stCondLst>
                                        </p:cTn>
                                        <p:tgtEl>
                                          <p:spTgt spid="372"/>
                                        </p:tgtEl>
                                        <p:attrNameLst>
                                          <p:attrName>style.visibility</p:attrName>
                                        </p:attrNameLst>
                                      </p:cBhvr>
                                      <p:to>
                                        <p:strVal val="visible"/>
                                      </p:to>
                                    </p:set>
                                    <p:animEffect filter="wheel(1)" transition="in">
                                      <p:cBhvr additive="repl">
                                        <p:cTn id="90" dur="2000"/>
                                        <p:tgtEl>
                                          <p:spTgt spid="372"/>
                                        </p:tgtEl>
                                      </p:cBhvr>
                                    </p:animEffect>
                                  </p:childTnLst>
                                </p:cTn>
                              </p:par>
                            </p:childTnLst>
                          </p:cTn>
                        </p:par>
                      </p:childTnLst>
                    </p:cTn>
                  </p:par>
                  <p:par>
                    <p:cTn id="91" fill="hold">
                      <p:stCondLst>
                        <p:cond delay="indefinite"/>
                      </p:stCondLst>
                      <p:childTnLst>
                        <p:par>
                          <p:cTn id="92" fill="hold">
                            <p:stCondLst>
                              <p:cond delay="0"/>
                            </p:stCondLst>
                            <p:childTnLst>
                              <p:par>
                                <p:cTn id="93" nodeType="clickEffect" fill="hold" presetClass="entr" presetID="42">
                                  <p:stCondLst>
                                    <p:cond delay="0"/>
                                  </p:stCondLst>
                                  <p:childTnLst>
                                    <p:set>
                                      <p:cBhvr>
                                        <p:cTn id="94" dur="1" fill="hold">
                                          <p:stCondLst>
                                            <p:cond delay="0"/>
                                          </p:stCondLst>
                                        </p:cTn>
                                        <p:tgtEl>
                                          <p:spTgt spid="365"/>
                                        </p:tgtEl>
                                        <p:attrNameLst>
                                          <p:attrName>style.visibility</p:attrName>
                                        </p:attrNameLst>
                                      </p:cBhvr>
                                      <p:to>
                                        <p:strVal val="visible"/>
                                      </p:to>
                                    </p:set>
                                    <p:animEffect filter="fade" transition="in">
                                      <p:cBhvr additive="repl">
                                        <p:cTn id="95" dur="1000"/>
                                        <p:tgtEl>
                                          <p:spTgt spid="365"/>
                                        </p:tgtEl>
                                      </p:cBhvr>
                                    </p:animEffect>
                                    <p:anim calcmode="lin" valueType="num">
                                      <p:cBhvr additive="repl">
                                        <p:cTn id="96" dur="1000" fill="hold"/>
                                        <p:tgtEl>
                                          <p:spTgt spid="365"/>
                                        </p:tgtEl>
                                        <p:attrNameLst>
                                          <p:attrName>ppt_x</p:attrName>
                                        </p:attrNameLst>
                                      </p:cBhvr>
                                      <p:tavLst>
                                        <p:tav tm="0">
                                          <p:val>
                                            <p:strVal val="#ppt_x"/>
                                          </p:val>
                                        </p:tav>
                                        <p:tav tm="100000">
                                          <p:val>
                                            <p:strVal val="#ppt_x"/>
                                          </p:val>
                                        </p:tav>
                                      </p:tavLst>
                                    </p:anim>
                                    <p:anim calcmode="lin" valueType="num">
                                      <p:cBhvr additive="repl">
                                        <p:cTn id="97" dur="1000" fill="hold"/>
                                        <p:tgtEl>
                                          <p:spTgt spid="365"/>
                                        </p:tgtEl>
                                        <p:attrNameLst>
                                          <p:attrName>ppt_y</p:attrName>
                                        </p:attrNameLst>
                                      </p:cBhvr>
                                      <p:tavLst>
                                        <p:tav tm="0">
                                          <p:val>
                                            <p:strVal val="#ppt_y+.1"/>
                                          </p:val>
                                        </p:tav>
                                        <p:tav tm="100000">
                                          <p:val>
                                            <p:strVal val="#ppt_y"/>
                                          </p:val>
                                        </p:tav>
                                      </p:tavLst>
                                    </p:anim>
                                  </p:childTnLst>
                                </p:cTn>
                              </p:par>
                              <p:par>
                                <p:cTn id="98" nodeType="withEffect" fill="hold" presetClass="entr" presetID="42">
                                  <p:stCondLst>
                                    <p:cond delay="0"/>
                                  </p:stCondLst>
                                  <p:childTnLst>
                                    <p:set>
                                      <p:cBhvr>
                                        <p:cTn id="99" dur="1" fill="hold">
                                          <p:stCondLst>
                                            <p:cond delay="0"/>
                                          </p:stCondLst>
                                        </p:cTn>
                                        <p:tgtEl>
                                          <p:spTgt spid="367"/>
                                        </p:tgtEl>
                                        <p:attrNameLst>
                                          <p:attrName>style.visibility</p:attrName>
                                        </p:attrNameLst>
                                      </p:cBhvr>
                                      <p:to>
                                        <p:strVal val="visible"/>
                                      </p:to>
                                    </p:set>
                                    <p:animEffect filter="fade" transition="in">
                                      <p:cBhvr additive="repl">
                                        <p:cTn id="100" dur="1000"/>
                                        <p:tgtEl>
                                          <p:spTgt spid="367"/>
                                        </p:tgtEl>
                                      </p:cBhvr>
                                    </p:animEffect>
                                    <p:anim calcmode="lin" valueType="num">
                                      <p:cBhvr additive="repl">
                                        <p:cTn id="101" dur="1000" fill="hold"/>
                                        <p:tgtEl>
                                          <p:spTgt spid="367"/>
                                        </p:tgtEl>
                                        <p:attrNameLst>
                                          <p:attrName>ppt_x</p:attrName>
                                        </p:attrNameLst>
                                      </p:cBhvr>
                                      <p:tavLst>
                                        <p:tav tm="0">
                                          <p:val>
                                            <p:strVal val="#ppt_x"/>
                                          </p:val>
                                        </p:tav>
                                        <p:tav tm="100000">
                                          <p:val>
                                            <p:strVal val="#ppt_x"/>
                                          </p:val>
                                        </p:tav>
                                      </p:tavLst>
                                    </p:anim>
                                    <p:anim calcmode="lin" valueType="num">
                                      <p:cBhvr additive="repl">
                                        <p:cTn id="102" dur="1000" fill="hold"/>
                                        <p:tgtEl>
                                          <p:spTgt spid="367"/>
                                        </p:tgtEl>
                                        <p:attrNameLst>
                                          <p:attrName>ppt_y</p:attrName>
                                        </p:attrNameLst>
                                      </p:cBhvr>
                                      <p:tavLst>
                                        <p:tav tm="0">
                                          <p:val>
                                            <p:strVal val="#ppt_y+.1"/>
                                          </p:val>
                                        </p:tav>
                                        <p:tav tm="100000">
                                          <p:val>
                                            <p:strVal val="#ppt_y"/>
                                          </p:val>
                                        </p:tav>
                                      </p:tavLst>
                                    </p:anim>
                                  </p:childTnLst>
                                </p:cTn>
                              </p:par>
                              <p:par>
                                <p:cTn id="103" nodeType="withEffect" fill="hold" presetClass="entr" presetID="42">
                                  <p:stCondLst>
                                    <p:cond delay="0"/>
                                  </p:stCondLst>
                                  <p:childTnLst>
                                    <p:set>
                                      <p:cBhvr>
                                        <p:cTn id="104" dur="1" fill="hold">
                                          <p:stCondLst>
                                            <p:cond delay="0"/>
                                          </p:stCondLst>
                                        </p:cTn>
                                        <p:tgtEl>
                                          <p:spTgt spid="368"/>
                                        </p:tgtEl>
                                        <p:attrNameLst>
                                          <p:attrName>style.visibility</p:attrName>
                                        </p:attrNameLst>
                                      </p:cBhvr>
                                      <p:to>
                                        <p:strVal val="visible"/>
                                      </p:to>
                                    </p:set>
                                    <p:animEffect filter="fade" transition="in">
                                      <p:cBhvr additive="repl">
                                        <p:cTn id="105" dur="1000"/>
                                        <p:tgtEl>
                                          <p:spTgt spid="368"/>
                                        </p:tgtEl>
                                      </p:cBhvr>
                                    </p:animEffect>
                                    <p:anim calcmode="lin" valueType="num">
                                      <p:cBhvr additive="repl">
                                        <p:cTn id="106" dur="1000" fill="hold"/>
                                        <p:tgtEl>
                                          <p:spTgt spid="368"/>
                                        </p:tgtEl>
                                        <p:attrNameLst>
                                          <p:attrName>ppt_x</p:attrName>
                                        </p:attrNameLst>
                                      </p:cBhvr>
                                      <p:tavLst>
                                        <p:tav tm="0">
                                          <p:val>
                                            <p:strVal val="#ppt_x"/>
                                          </p:val>
                                        </p:tav>
                                        <p:tav tm="100000">
                                          <p:val>
                                            <p:strVal val="#ppt_x"/>
                                          </p:val>
                                        </p:tav>
                                      </p:tavLst>
                                    </p:anim>
                                    <p:anim calcmode="lin" valueType="num">
                                      <p:cBhvr additive="repl">
                                        <p:cTn id="107" dur="1000" fill="hold"/>
                                        <p:tgtEl>
                                          <p:spTgt spid="368"/>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nodeType="clickEffect" fill="hold" presetClass="entr" presetID="26">
                                  <p:stCondLst>
                                    <p:cond delay="0"/>
                                  </p:stCondLst>
                                  <p:childTnLst>
                                    <p:set>
                                      <p:cBhvr>
                                        <p:cTn id="111" dur="1" fill="hold">
                                          <p:stCondLst>
                                            <p:cond delay="0"/>
                                          </p:stCondLst>
                                        </p:cTn>
                                        <p:tgtEl>
                                          <p:spTgt spid="374"/>
                                        </p:tgtEl>
                                        <p:attrNameLst>
                                          <p:attrName>style.visibility</p:attrName>
                                        </p:attrNameLst>
                                      </p:cBhvr>
                                      <p:to>
                                        <p:strVal val="visible"/>
                                      </p:to>
                                    </p:set>
                                    <p:animEffect filter="wipe(down)" transition="in">
                                      <p:cBhvr additive="repl">
                                        <p:cTn id="112" dur="580">
                                          <p:stCondLst>
                                            <p:cond delay="0"/>
                                          </p:stCondLst>
                                        </p:cTn>
                                        <p:tgtEl>
                                          <p:spTgt spid="374"/>
                                        </p:tgtEl>
                                      </p:cBhvr>
                                    </p:animEffect>
                                    <p:anim calcmode="lin" valueType="num">
                                      <p:cBhvr additive="repl">
                                        <p:cTn id="113" dur="1822">
                                          <p:stCondLst>
                                            <p:cond delay="0"/>
                                          </p:stCondLst>
                                        </p:cTn>
                                        <p:tgtEl>
                                          <p:spTgt spid="374"/>
                                        </p:tgtEl>
                                        <p:attrNameLst>
                                          <p:attrName>ppt_x</p:attrName>
                                        </p:attrNameLst>
                                      </p:cBhvr>
                                      <p:tavLst>
                                        <p:tav tm="0">
                                          <p:val>
                                            <p:strVal val="#ppt_x-0.25"/>
                                          </p:val>
                                        </p:tav>
                                        <p:tav tm="100000">
                                          <p:val>
                                            <p:strVal val="#ppt_x"/>
                                          </p:val>
                                        </p:tav>
                                      </p:tavLst>
                                    </p:anim>
                                    <p:anim calcmode="lin" valueType="num">
                                      <p:cBhvr additive="repl">
                                        <p:cTn id="114" dur="664">
                                          <p:stCondLst>
                                            <p:cond delay="0"/>
                                          </p:stCondLst>
                                        </p:cTn>
                                        <p:tgtEl>
                                          <p:spTgt spid="374"/>
                                        </p:tgtEl>
                                        <p:attrNameLst>
                                          <p:attrName>ppt_y</p:attrName>
                                        </p:attrNameLst>
                                      </p:cBhvr>
                                      <p:tavLst>
                                        <p:tav fmla="y-sin(pi*$)/3" tm="0">
                                          <p:val>
                                            <p:fltVal val="0.5"/>
                                          </p:val>
                                        </p:tav>
                                        <p:tav fmla="y-sin(pi*$)/3" tm="100000">
                                          <p:val>
                                            <p:fltVal val="1"/>
                                          </p:val>
                                        </p:tav>
                                      </p:tavLst>
                                    </p:anim>
                                    <p:anim calcmode="lin" valueType="num">
                                      <p:cBhvr additive="repl">
                                        <p:cTn id="115" dur="664">
                                          <p:stCondLst>
                                            <p:cond delay="664"/>
                                          </p:stCondLst>
                                        </p:cTn>
                                        <p:tgtEl>
                                          <p:spTgt spid="374"/>
                                        </p:tgtEl>
                                        <p:attrNameLst>
                                          <p:attrName>ppt_y</p:attrName>
                                        </p:attrNameLst>
                                      </p:cBhvr>
                                      <p:tavLst>
                                        <p:tav fmla="y-sin(pi*$)/9" tm="0">
                                          <p:val>
                                            <p:fltVal val="0"/>
                                          </p:val>
                                        </p:tav>
                                        <p:tav fmla="y-sin(pi*$)/9" tm="100000">
                                          <p:val>
                                            <p:fltVal val="1"/>
                                          </p:val>
                                        </p:tav>
                                      </p:tavLst>
                                    </p:anim>
                                    <p:anim calcmode="lin" valueType="num">
                                      <p:cBhvr additive="repl">
                                        <p:cTn id="116" dur="332">
                                          <p:stCondLst>
                                            <p:cond delay="1324"/>
                                          </p:stCondLst>
                                        </p:cTn>
                                        <p:tgtEl>
                                          <p:spTgt spid="374"/>
                                        </p:tgtEl>
                                        <p:attrNameLst>
                                          <p:attrName>ppt_y</p:attrName>
                                        </p:attrNameLst>
                                      </p:cBhvr>
                                      <p:tavLst>
                                        <p:tav fmla="y-sin(pi*$)/27" tm="0">
                                          <p:val>
                                            <p:fltVal val="0"/>
                                          </p:val>
                                        </p:tav>
                                        <p:tav fmla="y-sin(pi*$)/27" tm="100000">
                                          <p:val>
                                            <p:fltVal val="1"/>
                                          </p:val>
                                        </p:tav>
                                      </p:tavLst>
                                    </p:anim>
                                    <p:anim calcmode="lin" valueType="num">
                                      <p:cBhvr additive="repl">
                                        <p:cTn id="117" dur="164">
                                          <p:stCondLst>
                                            <p:cond delay="1656"/>
                                          </p:stCondLst>
                                        </p:cTn>
                                        <p:tgtEl>
                                          <p:spTgt spid="374"/>
                                        </p:tgtEl>
                                        <p:attrNameLst>
                                          <p:attrName>ppt_y</p:attrName>
                                        </p:attrNameLst>
                                      </p:cBhvr>
                                      <p:tavLst>
                                        <p:tav fmla="y-sin(pi*$)/81" tm="0">
                                          <p:val>
                                            <p:fltVal val="0"/>
                                          </p:val>
                                        </p:tav>
                                        <p:tav fmla="y-sin(pi*$)/81" tm="100000">
                                          <p:val>
                                            <p:fltVal val="1"/>
                                          </p:val>
                                        </p:tav>
                                      </p:tavLst>
                                    </p:anim>
                                    <p:animScale>
                                      <p:cBhvr>
                                        <p:cTn id="118" dur="26" fill="hold">
                                          <p:stCondLst>
                                            <p:cond delay="650"/>
                                          </p:stCondLst>
                                        </p:cTn>
                                        <p:tgtEl>
                                          <p:spTgt spid="374"/>
                                        </p:tgtEl>
                                      </p:cBhvr>
                                      <p:to x="100000" y="60000"/>
                                    </p:animScale>
                                    <p:animScale>
                                      <p:cBhvr>
                                        <p:cTn id="119" dur="166" fill="hold">
                                          <p:stCondLst>
                                            <p:cond delay="676"/>
                                          </p:stCondLst>
                                        </p:cTn>
                                        <p:tgtEl>
                                          <p:spTgt spid="374"/>
                                        </p:tgtEl>
                                      </p:cBhvr>
                                      <p:to x="100000" y="100000"/>
                                    </p:animScale>
                                    <p:animScale>
                                      <p:cBhvr>
                                        <p:cTn id="120" dur="26" fill="hold">
                                          <p:stCondLst>
                                            <p:cond delay="1312"/>
                                          </p:stCondLst>
                                        </p:cTn>
                                        <p:tgtEl>
                                          <p:spTgt spid="374"/>
                                        </p:tgtEl>
                                      </p:cBhvr>
                                      <p:to x="100000" y="80000"/>
                                    </p:animScale>
                                    <p:animScale>
                                      <p:cBhvr>
                                        <p:cTn id="121" dur="166" fill="hold">
                                          <p:stCondLst>
                                            <p:cond delay="1338"/>
                                          </p:stCondLst>
                                        </p:cTn>
                                        <p:tgtEl>
                                          <p:spTgt spid="374"/>
                                        </p:tgtEl>
                                      </p:cBhvr>
                                      <p:to x="100000" y="100000"/>
                                    </p:animScale>
                                    <p:animScale>
                                      <p:cBhvr>
                                        <p:cTn id="122" dur="26" fill="hold">
                                          <p:stCondLst>
                                            <p:cond delay="1642"/>
                                          </p:stCondLst>
                                        </p:cTn>
                                        <p:tgtEl>
                                          <p:spTgt spid="374"/>
                                        </p:tgtEl>
                                      </p:cBhvr>
                                      <p:to x="100000" y="90000"/>
                                    </p:animScale>
                                    <p:animScale>
                                      <p:cBhvr>
                                        <p:cTn id="123" dur="166" fill="hold">
                                          <p:stCondLst>
                                            <p:cond delay="1668"/>
                                          </p:stCondLst>
                                        </p:cTn>
                                        <p:tgtEl>
                                          <p:spTgt spid="374"/>
                                        </p:tgtEl>
                                      </p:cBhvr>
                                      <p:to x="100000" y="100000"/>
                                    </p:animScale>
                                    <p:animScale>
                                      <p:cBhvr>
                                        <p:cTn id="124" dur="26" fill="hold">
                                          <p:stCondLst>
                                            <p:cond delay="1808"/>
                                          </p:stCondLst>
                                        </p:cTn>
                                        <p:tgtEl>
                                          <p:spTgt spid="374"/>
                                        </p:tgtEl>
                                      </p:cBhvr>
                                      <p:to x="100000" y="95000"/>
                                    </p:animScale>
                                    <p:animScale>
                                      <p:cBhvr>
                                        <p:cTn id="125" dur="166" fill="hold">
                                          <p:stCondLst>
                                            <p:cond delay="1834"/>
                                          </p:stCondLst>
                                        </p:cTn>
                                        <p:tgtEl>
                                          <p:spTgt spid="374"/>
                                        </p:tgtEl>
                                      </p:cBhvr>
                                      <p:to x="100000" y="100000"/>
                                    </p:animScale>
                                  </p:childTnLst>
                                </p:cTn>
                              </p:par>
                              <p:par>
                                <p:cTn id="126" nodeType="withEffect" fill="hold" presetClass="entr" presetID="26">
                                  <p:stCondLst>
                                    <p:cond delay="0"/>
                                  </p:stCondLst>
                                  <p:childTnLst>
                                    <p:set>
                                      <p:cBhvr>
                                        <p:cTn id="127" dur="1" fill="hold">
                                          <p:stCondLst>
                                            <p:cond delay="0"/>
                                          </p:stCondLst>
                                        </p:cTn>
                                        <p:tgtEl>
                                          <p:spTgt spid="373"/>
                                        </p:tgtEl>
                                        <p:attrNameLst>
                                          <p:attrName>style.visibility</p:attrName>
                                        </p:attrNameLst>
                                      </p:cBhvr>
                                      <p:to>
                                        <p:strVal val="visible"/>
                                      </p:to>
                                    </p:set>
                                    <p:animEffect filter="wipe(down)" transition="in">
                                      <p:cBhvr additive="repl">
                                        <p:cTn id="128" dur="580">
                                          <p:stCondLst>
                                            <p:cond delay="0"/>
                                          </p:stCondLst>
                                        </p:cTn>
                                        <p:tgtEl>
                                          <p:spTgt spid="373"/>
                                        </p:tgtEl>
                                      </p:cBhvr>
                                    </p:animEffect>
                                    <p:anim calcmode="lin" valueType="num">
                                      <p:cBhvr additive="repl">
                                        <p:cTn id="129" dur="1822">
                                          <p:stCondLst>
                                            <p:cond delay="0"/>
                                          </p:stCondLst>
                                        </p:cTn>
                                        <p:tgtEl>
                                          <p:spTgt spid="373"/>
                                        </p:tgtEl>
                                        <p:attrNameLst>
                                          <p:attrName>ppt_x</p:attrName>
                                        </p:attrNameLst>
                                      </p:cBhvr>
                                      <p:tavLst>
                                        <p:tav tm="0">
                                          <p:val>
                                            <p:strVal val="#ppt_x-0.25"/>
                                          </p:val>
                                        </p:tav>
                                        <p:tav tm="100000">
                                          <p:val>
                                            <p:strVal val="#ppt_x"/>
                                          </p:val>
                                        </p:tav>
                                      </p:tavLst>
                                    </p:anim>
                                    <p:anim calcmode="lin" valueType="num">
                                      <p:cBhvr additive="repl">
                                        <p:cTn id="130" dur="664">
                                          <p:stCondLst>
                                            <p:cond delay="0"/>
                                          </p:stCondLst>
                                        </p:cTn>
                                        <p:tgtEl>
                                          <p:spTgt spid="373"/>
                                        </p:tgtEl>
                                        <p:attrNameLst>
                                          <p:attrName>ppt_y</p:attrName>
                                        </p:attrNameLst>
                                      </p:cBhvr>
                                      <p:tavLst>
                                        <p:tav fmla="y-sin(pi*$)/3" tm="0">
                                          <p:val>
                                            <p:fltVal val="0.5"/>
                                          </p:val>
                                        </p:tav>
                                        <p:tav fmla="y-sin(pi*$)/3" tm="100000">
                                          <p:val>
                                            <p:fltVal val="1"/>
                                          </p:val>
                                        </p:tav>
                                      </p:tavLst>
                                    </p:anim>
                                    <p:anim calcmode="lin" valueType="num">
                                      <p:cBhvr additive="repl">
                                        <p:cTn id="131" dur="664">
                                          <p:stCondLst>
                                            <p:cond delay="664"/>
                                          </p:stCondLst>
                                        </p:cTn>
                                        <p:tgtEl>
                                          <p:spTgt spid="373"/>
                                        </p:tgtEl>
                                        <p:attrNameLst>
                                          <p:attrName>ppt_y</p:attrName>
                                        </p:attrNameLst>
                                      </p:cBhvr>
                                      <p:tavLst>
                                        <p:tav fmla="y-sin(pi*$)/9" tm="0">
                                          <p:val>
                                            <p:fltVal val="0"/>
                                          </p:val>
                                        </p:tav>
                                        <p:tav fmla="y-sin(pi*$)/9" tm="100000">
                                          <p:val>
                                            <p:fltVal val="1"/>
                                          </p:val>
                                        </p:tav>
                                      </p:tavLst>
                                    </p:anim>
                                    <p:anim calcmode="lin" valueType="num">
                                      <p:cBhvr additive="repl">
                                        <p:cTn id="132" dur="332">
                                          <p:stCondLst>
                                            <p:cond delay="1324"/>
                                          </p:stCondLst>
                                        </p:cTn>
                                        <p:tgtEl>
                                          <p:spTgt spid="373"/>
                                        </p:tgtEl>
                                        <p:attrNameLst>
                                          <p:attrName>ppt_y</p:attrName>
                                        </p:attrNameLst>
                                      </p:cBhvr>
                                      <p:tavLst>
                                        <p:tav fmla="y-sin(pi*$)/27" tm="0">
                                          <p:val>
                                            <p:fltVal val="0"/>
                                          </p:val>
                                        </p:tav>
                                        <p:tav fmla="y-sin(pi*$)/27" tm="100000">
                                          <p:val>
                                            <p:fltVal val="1"/>
                                          </p:val>
                                        </p:tav>
                                      </p:tavLst>
                                    </p:anim>
                                    <p:anim calcmode="lin" valueType="num">
                                      <p:cBhvr additive="repl">
                                        <p:cTn id="133" dur="164">
                                          <p:stCondLst>
                                            <p:cond delay="1656"/>
                                          </p:stCondLst>
                                        </p:cTn>
                                        <p:tgtEl>
                                          <p:spTgt spid="373"/>
                                        </p:tgtEl>
                                        <p:attrNameLst>
                                          <p:attrName>ppt_y</p:attrName>
                                        </p:attrNameLst>
                                      </p:cBhvr>
                                      <p:tavLst>
                                        <p:tav fmla="y-sin(pi*$)/81" tm="0">
                                          <p:val>
                                            <p:fltVal val="0"/>
                                          </p:val>
                                        </p:tav>
                                        <p:tav fmla="y-sin(pi*$)/81" tm="100000">
                                          <p:val>
                                            <p:fltVal val="1"/>
                                          </p:val>
                                        </p:tav>
                                      </p:tavLst>
                                    </p:anim>
                                    <p:animScale>
                                      <p:cBhvr>
                                        <p:cTn id="134" dur="26" fill="hold">
                                          <p:stCondLst>
                                            <p:cond delay="650"/>
                                          </p:stCondLst>
                                        </p:cTn>
                                        <p:tgtEl>
                                          <p:spTgt spid="373"/>
                                        </p:tgtEl>
                                      </p:cBhvr>
                                      <p:to x="100000" y="60000"/>
                                    </p:animScale>
                                    <p:animScale>
                                      <p:cBhvr>
                                        <p:cTn id="135" dur="166" fill="hold">
                                          <p:stCondLst>
                                            <p:cond delay="676"/>
                                          </p:stCondLst>
                                        </p:cTn>
                                        <p:tgtEl>
                                          <p:spTgt spid="373"/>
                                        </p:tgtEl>
                                      </p:cBhvr>
                                      <p:to x="100000" y="100000"/>
                                    </p:animScale>
                                    <p:animScale>
                                      <p:cBhvr>
                                        <p:cTn id="136" dur="26" fill="hold">
                                          <p:stCondLst>
                                            <p:cond delay="1312"/>
                                          </p:stCondLst>
                                        </p:cTn>
                                        <p:tgtEl>
                                          <p:spTgt spid="373"/>
                                        </p:tgtEl>
                                      </p:cBhvr>
                                      <p:to x="100000" y="80000"/>
                                    </p:animScale>
                                    <p:animScale>
                                      <p:cBhvr>
                                        <p:cTn id="137" dur="166" fill="hold">
                                          <p:stCondLst>
                                            <p:cond delay="1338"/>
                                          </p:stCondLst>
                                        </p:cTn>
                                        <p:tgtEl>
                                          <p:spTgt spid="373"/>
                                        </p:tgtEl>
                                      </p:cBhvr>
                                      <p:to x="100000" y="100000"/>
                                    </p:animScale>
                                    <p:animScale>
                                      <p:cBhvr>
                                        <p:cTn id="138" dur="26" fill="hold">
                                          <p:stCondLst>
                                            <p:cond delay="1642"/>
                                          </p:stCondLst>
                                        </p:cTn>
                                        <p:tgtEl>
                                          <p:spTgt spid="373"/>
                                        </p:tgtEl>
                                      </p:cBhvr>
                                      <p:to x="100000" y="90000"/>
                                    </p:animScale>
                                    <p:animScale>
                                      <p:cBhvr>
                                        <p:cTn id="139" dur="166" fill="hold">
                                          <p:stCondLst>
                                            <p:cond delay="1668"/>
                                          </p:stCondLst>
                                        </p:cTn>
                                        <p:tgtEl>
                                          <p:spTgt spid="373"/>
                                        </p:tgtEl>
                                      </p:cBhvr>
                                      <p:to x="100000" y="100000"/>
                                    </p:animScale>
                                    <p:animScale>
                                      <p:cBhvr>
                                        <p:cTn id="140" dur="26" fill="hold">
                                          <p:stCondLst>
                                            <p:cond delay="1808"/>
                                          </p:stCondLst>
                                        </p:cTn>
                                        <p:tgtEl>
                                          <p:spTgt spid="373"/>
                                        </p:tgtEl>
                                      </p:cBhvr>
                                      <p:to x="100000" y="95000"/>
                                    </p:animScale>
                                    <p:animScale>
                                      <p:cBhvr>
                                        <p:cTn id="141" dur="166" fill="hold">
                                          <p:stCondLst>
                                            <p:cond delay="1834"/>
                                          </p:stCondLst>
                                        </p:cTn>
                                        <p:tgtEl>
                                          <p:spTgt spid="373"/>
                                        </p:tgtEl>
                                      </p:cBhvr>
                                      <p:to x="100000" y="100000"/>
                                    </p:animScale>
                                  </p:childTnLst>
                                </p:cTn>
                              </p:par>
                            </p:childTnLst>
                          </p:cTn>
                        </p:par>
                      </p:childTnLst>
                    </p:cTn>
                  </p:par>
                  <p:par>
                    <p:cTn id="142" fill="hold">
                      <p:stCondLst>
                        <p:cond delay="indefinite"/>
                      </p:stCondLst>
                      <p:childTnLst>
                        <p:par>
                          <p:cTn id="143" fill="hold">
                            <p:stCondLst>
                              <p:cond delay="0"/>
                            </p:stCondLst>
                            <p:childTnLst>
                              <p:par>
                                <p:cTn id="144" nodeType="clickEffect" fill="hold" presetClass="entr" presetID="2" presetSubtype="4">
                                  <p:stCondLst>
                                    <p:cond delay="0"/>
                                  </p:stCondLst>
                                  <p:childTnLst>
                                    <p:set>
                                      <p:cBhvr>
                                        <p:cTn id="145" dur="1" fill="hold">
                                          <p:stCondLst>
                                            <p:cond delay="0"/>
                                          </p:stCondLst>
                                        </p:cTn>
                                        <p:tgtEl>
                                          <p:spTgt spid="370"/>
                                        </p:tgtEl>
                                        <p:attrNameLst>
                                          <p:attrName>style.visibility</p:attrName>
                                        </p:attrNameLst>
                                      </p:cBhvr>
                                      <p:to>
                                        <p:strVal val="visible"/>
                                      </p:to>
                                    </p:set>
                                    <p:anim calcmode="lin" valueType="num">
                                      <p:cBhvr additive="repl">
                                        <p:cTn id="146" dur="500" fill="hold"/>
                                        <p:tgtEl>
                                          <p:spTgt spid="370"/>
                                        </p:tgtEl>
                                        <p:attrNameLst>
                                          <p:attrName>ppt_x</p:attrName>
                                        </p:attrNameLst>
                                      </p:cBhvr>
                                      <p:tavLst>
                                        <p:tav tm="0">
                                          <p:val>
                                            <p:strVal val="#ppt_x"/>
                                          </p:val>
                                        </p:tav>
                                        <p:tav tm="100000">
                                          <p:val>
                                            <p:strVal val="#ppt_x"/>
                                          </p:val>
                                        </p:tav>
                                      </p:tavLst>
                                    </p:anim>
                                    <p:anim calcmode="lin" valueType="num">
                                      <p:cBhvr additive="repl">
                                        <p:cTn id="147" dur="500" fill="hold"/>
                                        <p:tgtEl>
                                          <p:spTgt spid="370"/>
                                        </p:tgtEl>
                                        <p:attrNameLst>
                                          <p:attrName>ppt_y</p:attrName>
                                        </p:attrNameLst>
                                      </p:cBhvr>
                                      <p:tavLst>
                                        <p:tav tm="0">
                                          <p:val>
                                            <p:strVal val="1+#ppt_h/2"/>
                                          </p:val>
                                        </p:tav>
                                        <p:tav tm="100000">
                                          <p:val>
                                            <p:strVal val="#ppt_y"/>
                                          </p:val>
                                        </p:tav>
                                      </p:tavLst>
                                    </p:anim>
                                  </p:childTnLst>
                                </p:cTn>
                              </p:par>
                              <p:par>
                                <p:cTn id="148" nodeType="withEffect" fill="hold" presetClass="entr" presetID="2" presetSubtype="4">
                                  <p:stCondLst>
                                    <p:cond delay="0"/>
                                  </p:stCondLst>
                                  <p:childTnLst>
                                    <p:set>
                                      <p:cBhvr>
                                        <p:cTn id="149" dur="1" fill="hold">
                                          <p:stCondLst>
                                            <p:cond delay="0"/>
                                          </p:stCondLst>
                                        </p:cTn>
                                        <p:tgtEl>
                                          <p:spTgt spid="366"/>
                                        </p:tgtEl>
                                        <p:attrNameLst>
                                          <p:attrName>style.visibility</p:attrName>
                                        </p:attrNameLst>
                                      </p:cBhvr>
                                      <p:to>
                                        <p:strVal val="visible"/>
                                      </p:to>
                                    </p:set>
                                    <p:anim calcmode="lin" valueType="num">
                                      <p:cBhvr additive="repl">
                                        <p:cTn id="150" dur="500" fill="hold"/>
                                        <p:tgtEl>
                                          <p:spTgt spid="366"/>
                                        </p:tgtEl>
                                        <p:attrNameLst>
                                          <p:attrName>ppt_x</p:attrName>
                                        </p:attrNameLst>
                                      </p:cBhvr>
                                      <p:tavLst>
                                        <p:tav tm="0">
                                          <p:val>
                                            <p:strVal val="#ppt_x"/>
                                          </p:val>
                                        </p:tav>
                                        <p:tav tm="100000">
                                          <p:val>
                                            <p:strVal val="#ppt_x"/>
                                          </p:val>
                                        </p:tav>
                                      </p:tavLst>
                                    </p:anim>
                                    <p:anim calcmode="lin" valueType="num">
                                      <p:cBhvr additive="repl">
                                        <p:cTn id="151" dur="500" fill="hold"/>
                                        <p:tgtEl>
                                          <p:spTgt spid="366"/>
                                        </p:tgtEl>
                                        <p:attrNameLst>
                                          <p:attrName>ppt_y</p:attrName>
                                        </p:attrNameLst>
                                      </p:cBhvr>
                                      <p:tavLst>
                                        <p:tav tm="0">
                                          <p:val>
                                            <p:strVal val="1+#ppt_h/2"/>
                                          </p:val>
                                        </p:tav>
                                        <p:tav tm="100000">
                                          <p:val>
                                            <p:strVal val="#ppt_y"/>
                                          </p:val>
                                        </p:tav>
                                      </p:tavLst>
                                    </p:anim>
                                  </p:childTnLst>
                                </p:cTn>
                              </p:par>
                              <p:par>
                                <p:cTn id="152" nodeType="withEffect" fill="hold" presetClass="entr" presetID="2" presetSubtype="4">
                                  <p:stCondLst>
                                    <p:cond delay="0"/>
                                  </p:stCondLst>
                                  <p:childTnLst>
                                    <p:set>
                                      <p:cBhvr>
                                        <p:cTn id="153" dur="1" fill="hold">
                                          <p:stCondLst>
                                            <p:cond delay="0"/>
                                          </p:stCondLst>
                                        </p:cTn>
                                        <p:tgtEl>
                                          <p:spTgt spid="369"/>
                                        </p:tgtEl>
                                        <p:attrNameLst>
                                          <p:attrName>style.visibility</p:attrName>
                                        </p:attrNameLst>
                                      </p:cBhvr>
                                      <p:to>
                                        <p:strVal val="visible"/>
                                      </p:to>
                                    </p:set>
                                    <p:anim calcmode="lin" valueType="num">
                                      <p:cBhvr additive="repl">
                                        <p:cTn id="154" dur="500" fill="hold"/>
                                        <p:tgtEl>
                                          <p:spTgt spid="369"/>
                                        </p:tgtEl>
                                        <p:attrNameLst>
                                          <p:attrName>ppt_x</p:attrName>
                                        </p:attrNameLst>
                                      </p:cBhvr>
                                      <p:tavLst>
                                        <p:tav tm="0">
                                          <p:val>
                                            <p:strVal val="#ppt_x"/>
                                          </p:val>
                                        </p:tav>
                                        <p:tav tm="100000">
                                          <p:val>
                                            <p:strVal val="#ppt_x"/>
                                          </p:val>
                                        </p:tav>
                                      </p:tavLst>
                                    </p:anim>
                                    <p:anim calcmode="lin" valueType="num">
                                      <p:cBhvr additive="repl">
                                        <p:cTn id="155" dur="500" fill="hold"/>
                                        <p:tgtEl>
                                          <p:spTgt spid="369"/>
                                        </p:tgtEl>
                                        <p:attrNameLst>
                                          <p:attrName>ppt_y</p:attrName>
                                        </p:attrNameLst>
                                      </p:cBhvr>
                                      <p:tavLst>
                                        <p:tav tm="0">
                                          <p:val>
                                            <p:strVal val="1+#ppt_h/2"/>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nodeType="clickEffect" fill="hold" presetClass="entr" presetID="42">
                                  <p:stCondLst>
                                    <p:cond delay="0"/>
                                  </p:stCondLst>
                                  <p:childTnLst>
                                    <p:set>
                                      <p:cBhvr>
                                        <p:cTn id="159" dur="1" fill="hold">
                                          <p:stCondLst>
                                            <p:cond delay="0"/>
                                          </p:stCondLst>
                                        </p:cTn>
                                        <p:tgtEl>
                                          <p:spTgt spid="363"/>
                                        </p:tgtEl>
                                        <p:attrNameLst>
                                          <p:attrName>style.visibility</p:attrName>
                                        </p:attrNameLst>
                                      </p:cBhvr>
                                      <p:to>
                                        <p:strVal val="visible"/>
                                      </p:to>
                                    </p:set>
                                    <p:animEffect filter="fade" transition="in">
                                      <p:cBhvr additive="repl">
                                        <p:cTn id="160" dur="1000"/>
                                        <p:tgtEl>
                                          <p:spTgt spid="363"/>
                                        </p:tgtEl>
                                      </p:cBhvr>
                                    </p:animEffect>
                                    <p:anim calcmode="lin" valueType="num">
                                      <p:cBhvr additive="repl">
                                        <p:cTn id="161" dur="1000" fill="hold"/>
                                        <p:tgtEl>
                                          <p:spTgt spid="363"/>
                                        </p:tgtEl>
                                        <p:attrNameLst>
                                          <p:attrName>ppt_x</p:attrName>
                                        </p:attrNameLst>
                                      </p:cBhvr>
                                      <p:tavLst>
                                        <p:tav tm="0">
                                          <p:val>
                                            <p:strVal val="#ppt_x"/>
                                          </p:val>
                                        </p:tav>
                                        <p:tav tm="100000">
                                          <p:val>
                                            <p:strVal val="#ppt_x"/>
                                          </p:val>
                                        </p:tav>
                                      </p:tavLst>
                                    </p:anim>
                                    <p:anim calcmode="lin" valueType="num">
                                      <p:cBhvr additive="repl">
                                        <p:cTn id="162" dur="1000" fill="hold"/>
                                        <p:tgtEl>
                                          <p:spTgt spid="363"/>
                                        </p:tgtEl>
                                        <p:attrNameLst>
                                          <p:attrName>ppt_y</p:attrName>
                                        </p:attrNameLst>
                                      </p:cBhvr>
                                      <p:tavLst>
                                        <p:tav tm="0">
                                          <p:val>
                                            <p:strVal val="#ppt_y+.1"/>
                                          </p:val>
                                        </p:tav>
                                        <p:tav tm="100000">
                                          <p:val>
                                            <p:strVal val="#ppt_y"/>
                                          </p:val>
                                        </p:tav>
                                      </p:tavLst>
                                    </p:anim>
                                  </p:childTnLst>
                                </p:cTn>
                              </p:par>
                              <p:par>
                                <p:cTn id="163" nodeType="withEffect" fill="hold" presetClass="entr" presetID="42">
                                  <p:stCondLst>
                                    <p:cond delay="0"/>
                                  </p:stCondLst>
                                  <p:childTnLst>
                                    <p:set>
                                      <p:cBhvr>
                                        <p:cTn id="164" dur="1" fill="hold">
                                          <p:stCondLst>
                                            <p:cond delay="0"/>
                                          </p:stCondLst>
                                        </p:cTn>
                                        <p:tgtEl>
                                          <p:spTgt spid="355"/>
                                        </p:tgtEl>
                                        <p:attrNameLst>
                                          <p:attrName>style.visibility</p:attrName>
                                        </p:attrNameLst>
                                      </p:cBhvr>
                                      <p:to>
                                        <p:strVal val="visible"/>
                                      </p:to>
                                    </p:set>
                                    <p:animEffect filter="fade" transition="in">
                                      <p:cBhvr additive="repl">
                                        <p:cTn id="165" dur="1000"/>
                                        <p:tgtEl>
                                          <p:spTgt spid="355"/>
                                        </p:tgtEl>
                                      </p:cBhvr>
                                    </p:animEffect>
                                    <p:anim calcmode="lin" valueType="num">
                                      <p:cBhvr additive="repl">
                                        <p:cTn id="166" dur="1000" fill="hold"/>
                                        <p:tgtEl>
                                          <p:spTgt spid="355"/>
                                        </p:tgtEl>
                                        <p:attrNameLst>
                                          <p:attrName>ppt_x</p:attrName>
                                        </p:attrNameLst>
                                      </p:cBhvr>
                                      <p:tavLst>
                                        <p:tav tm="0">
                                          <p:val>
                                            <p:strVal val="#ppt_x"/>
                                          </p:val>
                                        </p:tav>
                                        <p:tav tm="100000">
                                          <p:val>
                                            <p:strVal val="#ppt_x"/>
                                          </p:val>
                                        </p:tav>
                                      </p:tavLst>
                                    </p:anim>
                                    <p:anim calcmode="lin" valueType="num">
                                      <p:cBhvr additive="repl">
                                        <p:cTn id="167" dur="1000" fill="hold"/>
                                        <p:tgtEl>
                                          <p:spTgt spid="355"/>
                                        </p:tgtEl>
                                        <p:attrNameLst>
                                          <p:attrName>ppt_y</p:attrName>
                                        </p:attrNameLst>
                                      </p:cBhvr>
                                      <p:tavLst>
                                        <p:tav tm="0">
                                          <p:val>
                                            <p:strVal val="#ppt_y+.1"/>
                                          </p:val>
                                        </p:tav>
                                        <p:tav tm="100000">
                                          <p:val>
                                            <p:strVal val="#ppt_y"/>
                                          </p:val>
                                        </p:tav>
                                      </p:tavLst>
                                    </p:anim>
                                  </p:childTnLst>
                                </p:cTn>
                              </p:par>
                              <p:par>
                                <p:cTn id="168" nodeType="withEffect" fill="hold" presetClass="entr" presetID="42">
                                  <p:stCondLst>
                                    <p:cond delay="0"/>
                                  </p:stCondLst>
                                  <p:childTnLst>
                                    <p:set>
                                      <p:cBhvr>
                                        <p:cTn id="169" dur="1" fill="hold">
                                          <p:stCondLst>
                                            <p:cond delay="0"/>
                                          </p:stCondLst>
                                        </p:cTn>
                                        <p:tgtEl>
                                          <p:spTgt spid="358"/>
                                        </p:tgtEl>
                                        <p:attrNameLst>
                                          <p:attrName>style.visibility</p:attrName>
                                        </p:attrNameLst>
                                      </p:cBhvr>
                                      <p:to>
                                        <p:strVal val="visible"/>
                                      </p:to>
                                    </p:set>
                                    <p:animEffect filter="fade" transition="in">
                                      <p:cBhvr additive="repl">
                                        <p:cTn id="170" dur="1000"/>
                                        <p:tgtEl>
                                          <p:spTgt spid="358"/>
                                        </p:tgtEl>
                                      </p:cBhvr>
                                    </p:animEffect>
                                    <p:anim calcmode="lin" valueType="num">
                                      <p:cBhvr additive="repl">
                                        <p:cTn id="171" dur="1000" fill="hold"/>
                                        <p:tgtEl>
                                          <p:spTgt spid="358"/>
                                        </p:tgtEl>
                                        <p:attrNameLst>
                                          <p:attrName>ppt_x</p:attrName>
                                        </p:attrNameLst>
                                      </p:cBhvr>
                                      <p:tavLst>
                                        <p:tav tm="0">
                                          <p:val>
                                            <p:strVal val="#ppt_x"/>
                                          </p:val>
                                        </p:tav>
                                        <p:tav tm="100000">
                                          <p:val>
                                            <p:strVal val="#ppt_x"/>
                                          </p:val>
                                        </p:tav>
                                      </p:tavLst>
                                    </p:anim>
                                    <p:anim calcmode="lin" valueType="num">
                                      <p:cBhvr additive="repl">
                                        <p:cTn id="172" dur="1000" fill="hold"/>
                                        <p:tgtEl>
                                          <p:spTgt spid="358"/>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nodeType="clickEffect" fill="hold" presetClass="entr" presetID="2" presetSubtype="4">
                                  <p:stCondLst>
                                    <p:cond delay="0"/>
                                  </p:stCondLst>
                                  <p:childTnLst>
                                    <p:set>
                                      <p:cBhvr>
                                        <p:cTn id="176" dur="1" fill="hold">
                                          <p:stCondLst>
                                            <p:cond delay="0"/>
                                          </p:stCondLst>
                                        </p:cTn>
                                        <p:tgtEl>
                                          <p:spTgt spid="375"/>
                                        </p:tgtEl>
                                        <p:attrNameLst>
                                          <p:attrName>style.visibility</p:attrName>
                                        </p:attrNameLst>
                                      </p:cBhvr>
                                      <p:to>
                                        <p:strVal val="visible"/>
                                      </p:to>
                                    </p:set>
                                    <p:anim calcmode="lin" valueType="num">
                                      <p:cBhvr additive="repl">
                                        <p:cTn id="177" dur="500" fill="hold"/>
                                        <p:tgtEl>
                                          <p:spTgt spid="375"/>
                                        </p:tgtEl>
                                        <p:attrNameLst>
                                          <p:attrName>ppt_x</p:attrName>
                                        </p:attrNameLst>
                                      </p:cBhvr>
                                      <p:tavLst>
                                        <p:tav tm="0">
                                          <p:val>
                                            <p:strVal val="#ppt_x"/>
                                          </p:val>
                                        </p:tav>
                                        <p:tav tm="100000">
                                          <p:val>
                                            <p:strVal val="#ppt_x"/>
                                          </p:val>
                                        </p:tav>
                                      </p:tavLst>
                                    </p:anim>
                                    <p:anim calcmode="lin" valueType="num">
                                      <p:cBhvr additive="repl">
                                        <p:cTn id="178" dur="500" fill="hold"/>
                                        <p:tgtEl>
                                          <p:spTgt spid="375"/>
                                        </p:tgtEl>
                                        <p:attrNameLst>
                                          <p:attrName>ppt_y</p:attrName>
                                        </p:attrNameLst>
                                      </p:cBhvr>
                                      <p:tavLst>
                                        <p:tav tm="0">
                                          <p:val>
                                            <p:strVal val="1+#ppt_h/2"/>
                                          </p:val>
                                        </p:tav>
                                        <p:tav tm="100000">
                                          <p:val>
                                            <p:strVal val="#ppt_y"/>
                                          </p:val>
                                        </p:tav>
                                      </p:tavLst>
                                    </p:anim>
                                  </p:childTnLst>
                                </p:cTn>
                              </p:par>
                              <p:par>
                                <p:cTn id="179" nodeType="withEffect" fill="hold" presetClass="entr" presetID="2" presetSubtype="4">
                                  <p:stCondLst>
                                    <p:cond delay="0"/>
                                  </p:stCondLst>
                                  <p:childTnLst>
                                    <p:set>
                                      <p:cBhvr>
                                        <p:cTn id="180" dur="1" fill="hold">
                                          <p:stCondLst>
                                            <p:cond delay="0"/>
                                          </p:stCondLst>
                                        </p:cTn>
                                        <p:tgtEl>
                                          <p:spTgt spid="360"/>
                                        </p:tgtEl>
                                        <p:attrNameLst>
                                          <p:attrName>style.visibility</p:attrName>
                                        </p:attrNameLst>
                                      </p:cBhvr>
                                      <p:to>
                                        <p:strVal val="visible"/>
                                      </p:to>
                                    </p:set>
                                    <p:anim calcmode="lin" valueType="num">
                                      <p:cBhvr additive="repl">
                                        <p:cTn id="181" dur="500" fill="hold"/>
                                        <p:tgtEl>
                                          <p:spTgt spid="360"/>
                                        </p:tgtEl>
                                        <p:attrNameLst>
                                          <p:attrName>ppt_x</p:attrName>
                                        </p:attrNameLst>
                                      </p:cBhvr>
                                      <p:tavLst>
                                        <p:tav tm="0">
                                          <p:val>
                                            <p:strVal val="#ppt_x"/>
                                          </p:val>
                                        </p:tav>
                                        <p:tav tm="100000">
                                          <p:val>
                                            <p:strVal val="#ppt_x"/>
                                          </p:val>
                                        </p:tav>
                                      </p:tavLst>
                                    </p:anim>
                                    <p:anim calcmode="lin" valueType="num">
                                      <p:cBhvr additive="repl">
                                        <p:cTn id="182" dur="500" fill="hold"/>
                                        <p:tgtEl>
                                          <p:spTgt spid="360"/>
                                        </p:tgtEl>
                                        <p:attrNameLst>
                                          <p:attrName>ppt_y</p:attrName>
                                        </p:attrNameLst>
                                      </p:cBhvr>
                                      <p:tavLst>
                                        <p:tav tm="0">
                                          <p:val>
                                            <p:strVal val="1+#ppt_h/2"/>
                                          </p:val>
                                        </p:tav>
                                        <p:tav tm="100000">
                                          <p:val>
                                            <p:strVal val="#ppt_y"/>
                                          </p:val>
                                        </p:tav>
                                      </p:tavLst>
                                    </p:anim>
                                  </p:childTnLst>
                                </p:cTn>
                              </p:par>
                              <p:par>
                                <p:cTn id="183" nodeType="withEffect" fill="hold" presetClass="entr" presetID="2" presetSubtype="4">
                                  <p:stCondLst>
                                    <p:cond delay="0"/>
                                  </p:stCondLst>
                                  <p:childTnLst>
                                    <p:set>
                                      <p:cBhvr>
                                        <p:cTn id="184" dur="1" fill="hold">
                                          <p:stCondLst>
                                            <p:cond delay="0"/>
                                          </p:stCondLst>
                                        </p:cTn>
                                        <p:tgtEl>
                                          <p:spTgt spid="362"/>
                                        </p:tgtEl>
                                        <p:attrNameLst>
                                          <p:attrName>style.visibility</p:attrName>
                                        </p:attrNameLst>
                                      </p:cBhvr>
                                      <p:to>
                                        <p:strVal val="visible"/>
                                      </p:to>
                                    </p:set>
                                    <p:anim calcmode="lin" valueType="num">
                                      <p:cBhvr additive="repl">
                                        <p:cTn id="185" dur="500" fill="hold"/>
                                        <p:tgtEl>
                                          <p:spTgt spid="362"/>
                                        </p:tgtEl>
                                        <p:attrNameLst>
                                          <p:attrName>ppt_x</p:attrName>
                                        </p:attrNameLst>
                                      </p:cBhvr>
                                      <p:tavLst>
                                        <p:tav tm="0">
                                          <p:val>
                                            <p:strVal val="#ppt_x"/>
                                          </p:val>
                                        </p:tav>
                                        <p:tav tm="100000">
                                          <p:val>
                                            <p:strVal val="#ppt_x"/>
                                          </p:val>
                                        </p:tav>
                                      </p:tavLst>
                                    </p:anim>
                                    <p:anim calcmode="lin" valueType="num">
                                      <p:cBhvr additive="repl">
                                        <p:cTn id="186" dur="500" fill="hold"/>
                                        <p:tgtEl>
                                          <p:spTgt spid="362"/>
                                        </p:tgtEl>
                                        <p:attrNameLst>
                                          <p:attrName>ppt_y</p:attrName>
                                        </p:attrNameLst>
                                      </p:cBhvr>
                                      <p:tavLst>
                                        <p:tav tm="0">
                                          <p:val>
                                            <p:strVal val="1+#ppt_h/2"/>
                                          </p:val>
                                        </p:tav>
                                        <p:tav tm="100000">
                                          <p:val>
                                            <p:strVal val="#ppt_y"/>
                                          </p:val>
                                        </p:tav>
                                      </p:tavLst>
                                    </p:anim>
                                  </p:childTnLst>
                                </p:cTn>
                              </p:par>
                              <p:par>
                                <p:cTn id="187" nodeType="withEffect" fill="hold" presetClass="entr" presetID="2" presetSubtype="4">
                                  <p:stCondLst>
                                    <p:cond delay="0"/>
                                  </p:stCondLst>
                                  <p:childTnLst>
                                    <p:set>
                                      <p:cBhvr>
                                        <p:cTn id="188" dur="1" fill="hold">
                                          <p:stCondLst>
                                            <p:cond delay="0"/>
                                          </p:stCondLst>
                                        </p:cTn>
                                        <p:tgtEl>
                                          <p:spTgt spid="361"/>
                                        </p:tgtEl>
                                        <p:attrNameLst>
                                          <p:attrName>style.visibility</p:attrName>
                                        </p:attrNameLst>
                                      </p:cBhvr>
                                      <p:to>
                                        <p:strVal val="visible"/>
                                      </p:to>
                                    </p:set>
                                    <p:anim calcmode="lin" valueType="num">
                                      <p:cBhvr additive="repl">
                                        <p:cTn id="189" dur="500" fill="hold"/>
                                        <p:tgtEl>
                                          <p:spTgt spid="361"/>
                                        </p:tgtEl>
                                        <p:attrNameLst>
                                          <p:attrName>ppt_x</p:attrName>
                                        </p:attrNameLst>
                                      </p:cBhvr>
                                      <p:tavLst>
                                        <p:tav tm="0">
                                          <p:val>
                                            <p:strVal val="#ppt_x"/>
                                          </p:val>
                                        </p:tav>
                                        <p:tav tm="100000">
                                          <p:val>
                                            <p:strVal val="#ppt_x"/>
                                          </p:val>
                                        </p:tav>
                                      </p:tavLst>
                                    </p:anim>
                                    <p:anim calcmode="lin" valueType="num">
                                      <p:cBhvr additive="repl">
                                        <p:cTn id="190" dur="500" fill="hold"/>
                                        <p:tgtEl>
                                          <p:spTgt spid="3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PlaceHolder 1"/>
          <p:cNvSpPr>
            <a:spLocks noGrp="1"/>
          </p:cNvSpPr>
          <p:nvPr>
            <p:ph type="title"/>
          </p:nvPr>
        </p:nvSpPr>
        <p:spPr>
          <a:xfrm>
            <a:off x="1712880" y="380880"/>
            <a:ext cx="8319600" cy="1139400"/>
          </a:xfrm>
          <a:prstGeom prst="rect">
            <a:avLst/>
          </a:prstGeom>
          <a:noFill/>
          <a:ln w="0">
            <a:noFill/>
          </a:ln>
        </p:spPr>
        <p:txBody>
          <a:bodyPr numCol="1" spcCol="0" anchor="ctr">
            <a:noAutofit/>
          </a:bodyPr>
          <a:p>
            <a:pPr>
              <a:lnSpc>
                <a:spcPct val="100000"/>
              </a:lnSpc>
              <a:buNone/>
            </a:pPr>
            <a:r>
              <a:rPr b="0" lang="en-US" sz="3200" spc="-1" strike="noStrike">
                <a:solidFill>
                  <a:srgbClr val="ffff66"/>
                </a:solidFill>
                <a:latin typeface="Arial"/>
                <a:ea typeface="新細明體"/>
              </a:rPr>
              <a:t>Approaches for</a:t>
            </a:r>
            <a:r>
              <a:rPr b="0" lang="en-US" sz="3600" spc="-1" strike="noStrike">
                <a:solidFill>
                  <a:srgbClr val="ffff66"/>
                </a:solidFill>
                <a:latin typeface="Arial"/>
                <a:ea typeface="新細明體"/>
              </a:rPr>
              <a:t> Exploratory Investigations</a:t>
            </a:r>
            <a:endParaRPr b="0" lang="en-US" sz="3600" spc="-1" strike="noStrike">
              <a:solidFill>
                <a:srgbClr val="000000"/>
              </a:solidFill>
              <a:latin typeface="Times New Roman"/>
            </a:endParaRPr>
          </a:p>
        </p:txBody>
      </p:sp>
      <p:sp>
        <p:nvSpPr>
          <p:cNvPr id="377" name="PlaceHolder 2"/>
          <p:cNvSpPr>
            <a:spLocks noGrp="1"/>
          </p:cNvSpPr>
          <p:nvPr>
            <p:ph/>
          </p:nvPr>
        </p:nvSpPr>
        <p:spPr>
          <a:xfrm>
            <a:off x="528480" y="1622520"/>
            <a:ext cx="4295520" cy="4613040"/>
          </a:xfrm>
          <a:prstGeom prst="rect">
            <a:avLst/>
          </a:prstGeom>
          <a:solidFill>
            <a:srgbClr val="ffdd99"/>
          </a:solidFill>
          <a:ln w="0">
            <a:noFill/>
          </a:ln>
        </p:spPr>
        <p:txBody>
          <a:bodyPr numCol="1" spcCol="0" anchor="t">
            <a:noAutofit/>
          </a:bodyPr>
          <a:p>
            <a:pPr marL="473040" indent="-473040">
              <a:lnSpc>
                <a:spcPct val="100000"/>
              </a:lnSpc>
              <a:spcBef>
                <a:spcPts val="720"/>
              </a:spcBef>
              <a:buSzPct val="100017"/>
              <a:buBlip>
                <a:blip r:embed="rId1"/>
              </a:buBlip>
            </a:pPr>
            <a:r>
              <a:rPr b="0" lang="en-US" sz="2400" spc="-1" strike="noStrike">
                <a:solidFill>
                  <a:srgbClr val="000099"/>
                </a:solidFill>
                <a:latin typeface="Times New Roman"/>
                <a:ea typeface="新細明體"/>
              </a:rPr>
              <a:t>Participant observation</a:t>
            </a:r>
            <a:endParaRPr b="0" lang="en-US" sz="2400" spc="-1" strike="noStrike">
              <a:solidFill>
                <a:srgbClr val="000099"/>
              </a:solidFill>
              <a:latin typeface="Times New Roman"/>
            </a:endParaRPr>
          </a:p>
          <a:p>
            <a:pPr marL="473040" indent="-473040">
              <a:lnSpc>
                <a:spcPct val="100000"/>
              </a:lnSpc>
              <a:spcBef>
                <a:spcPts val="720"/>
              </a:spcBef>
              <a:buSzPct val="100017"/>
              <a:buBlip>
                <a:blip r:embed="rId2"/>
              </a:buBlip>
            </a:pPr>
            <a:r>
              <a:rPr b="0" lang="en-US" sz="2400" spc="-1" strike="noStrike">
                <a:solidFill>
                  <a:srgbClr val="000099"/>
                </a:solidFill>
                <a:latin typeface="Times New Roman"/>
                <a:ea typeface="新細明體"/>
              </a:rPr>
              <a:t>Film, photographs</a:t>
            </a:r>
            <a:endParaRPr b="0" lang="en-US" sz="2400" spc="-1" strike="noStrike">
              <a:solidFill>
                <a:srgbClr val="000099"/>
              </a:solidFill>
              <a:latin typeface="Times New Roman"/>
            </a:endParaRPr>
          </a:p>
          <a:p>
            <a:pPr marL="473040" indent="-473040">
              <a:lnSpc>
                <a:spcPct val="100000"/>
              </a:lnSpc>
              <a:spcBef>
                <a:spcPts val="720"/>
              </a:spcBef>
              <a:buSzPct val="100017"/>
              <a:buBlip>
                <a:blip r:embed="rId3"/>
              </a:buBlip>
            </a:pPr>
            <a:r>
              <a:rPr b="0" lang="en-US" sz="2400" spc="-1" strike="noStrike">
                <a:solidFill>
                  <a:srgbClr val="000099"/>
                </a:solidFill>
                <a:latin typeface="Times New Roman"/>
                <a:ea typeface="新細明體"/>
              </a:rPr>
              <a:t>Projective techniques</a:t>
            </a:r>
            <a:endParaRPr b="0" lang="en-US" sz="2400" spc="-1" strike="noStrike">
              <a:solidFill>
                <a:srgbClr val="000099"/>
              </a:solidFill>
              <a:latin typeface="Times New Roman"/>
            </a:endParaRPr>
          </a:p>
          <a:p>
            <a:pPr marL="473040" indent="-473040">
              <a:lnSpc>
                <a:spcPct val="100000"/>
              </a:lnSpc>
              <a:spcBef>
                <a:spcPts val="720"/>
              </a:spcBef>
              <a:buSzPct val="100017"/>
              <a:buBlip>
                <a:blip r:embed="rId4"/>
              </a:buBlip>
            </a:pPr>
            <a:r>
              <a:rPr b="0" lang="en-US" sz="2400" spc="-1" strike="noStrike">
                <a:solidFill>
                  <a:srgbClr val="000099"/>
                </a:solidFill>
                <a:latin typeface="Times New Roman"/>
                <a:ea typeface="新細明體"/>
              </a:rPr>
              <a:t>Psychological testing</a:t>
            </a:r>
            <a:endParaRPr b="0" lang="en-US" sz="2400" spc="-1" strike="noStrike">
              <a:solidFill>
                <a:srgbClr val="000099"/>
              </a:solidFill>
              <a:latin typeface="Times New Roman"/>
            </a:endParaRPr>
          </a:p>
          <a:p>
            <a:pPr marL="473040" indent="-473040">
              <a:lnSpc>
                <a:spcPct val="100000"/>
              </a:lnSpc>
              <a:spcBef>
                <a:spcPts val="720"/>
              </a:spcBef>
              <a:buSzPct val="100017"/>
              <a:buBlip>
                <a:blip r:embed="rId5"/>
              </a:buBlip>
            </a:pPr>
            <a:r>
              <a:rPr b="0" lang="en-US" sz="2400" spc="-1" strike="noStrike">
                <a:solidFill>
                  <a:srgbClr val="000099"/>
                </a:solidFill>
                <a:latin typeface="Times New Roman"/>
                <a:ea typeface="新細明體"/>
              </a:rPr>
              <a:t>Case studies</a:t>
            </a:r>
            <a:endParaRPr b="0" lang="en-US" sz="2400" spc="-1" strike="noStrike">
              <a:solidFill>
                <a:srgbClr val="000099"/>
              </a:solidFill>
              <a:latin typeface="Times New Roman"/>
            </a:endParaRPr>
          </a:p>
          <a:p>
            <a:pPr marL="473040" indent="-473040">
              <a:lnSpc>
                <a:spcPct val="100000"/>
              </a:lnSpc>
              <a:spcBef>
                <a:spcPts val="720"/>
              </a:spcBef>
              <a:buSzPct val="100017"/>
              <a:buBlip>
                <a:blip r:embed="rId6"/>
              </a:buBlip>
            </a:pPr>
            <a:r>
              <a:rPr b="0" lang="en-US" sz="2400" spc="-1" strike="noStrike">
                <a:solidFill>
                  <a:srgbClr val="000099"/>
                </a:solidFill>
                <a:latin typeface="Times New Roman"/>
                <a:ea typeface="新細明體"/>
              </a:rPr>
              <a:t>Ethnography </a:t>
            </a:r>
            <a:r>
              <a:rPr b="0" lang="zh-TW" sz="2400" spc="-1" strike="noStrike">
                <a:solidFill>
                  <a:srgbClr val="000099"/>
                </a:solidFill>
                <a:latin typeface="Times New Roman"/>
                <a:ea typeface="新細明體"/>
              </a:rPr>
              <a:t>民俗誌</a:t>
            </a:r>
            <a:endParaRPr b="0" lang="en-US" sz="2400" spc="-1" strike="noStrike">
              <a:solidFill>
                <a:srgbClr val="000099"/>
              </a:solidFill>
              <a:latin typeface="Times New Roman"/>
            </a:endParaRPr>
          </a:p>
          <a:p>
            <a:pPr marL="473040" indent="-473040">
              <a:lnSpc>
                <a:spcPct val="100000"/>
              </a:lnSpc>
              <a:spcBef>
                <a:spcPts val="720"/>
              </a:spcBef>
              <a:buSzPct val="100017"/>
              <a:buBlip>
                <a:blip r:embed="rId7"/>
              </a:buBlip>
            </a:pPr>
            <a:r>
              <a:rPr b="0" lang="en-US" sz="2400" spc="-1" strike="noStrike">
                <a:solidFill>
                  <a:srgbClr val="000099"/>
                </a:solidFill>
                <a:latin typeface="Times New Roman"/>
                <a:ea typeface="新細明體"/>
              </a:rPr>
              <a:t>Expert interviews</a:t>
            </a:r>
            <a:endParaRPr b="0" lang="en-US" sz="2400" spc="-1" strike="noStrike">
              <a:solidFill>
                <a:srgbClr val="000099"/>
              </a:solidFill>
              <a:latin typeface="Times New Roman"/>
            </a:endParaRPr>
          </a:p>
          <a:p>
            <a:pPr marL="473040" indent="-473040">
              <a:lnSpc>
                <a:spcPct val="100000"/>
              </a:lnSpc>
              <a:spcBef>
                <a:spcPts val="720"/>
              </a:spcBef>
              <a:buSzPct val="100017"/>
              <a:buBlip>
                <a:blip r:embed="rId8"/>
              </a:buBlip>
            </a:pPr>
            <a:r>
              <a:rPr b="0" lang="en-US" sz="2400" spc="-1" strike="noStrike">
                <a:solidFill>
                  <a:srgbClr val="000099"/>
                </a:solidFill>
                <a:latin typeface="Times New Roman"/>
                <a:ea typeface="新細明體"/>
              </a:rPr>
              <a:t>Document analysis</a:t>
            </a:r>
            <a:endParaRPr b="0" lang="en-US" sz="2400" spc="-1" strike="noStrike">
              <a:solidFill>
                <a:srgbClr val="000099"/>
              </a:solidFill>
              <a:latin typeface="Times New Roman"/>
            </a:endParaRPr>
          </a:p>
          <a:p>
            <a:pPr marL="473040" indent="-473040">
              <a:lnSpc>
                <a:spcPct val="100000"/>
              </a:lnSpc>
              <a:spcBef>
                <a:spcPts val="720"/>
              </a:spcBef>
              <a:buSzPct val="100017"/>
              <a:buBlip>
                <a:blip r:embed="rId9"/>
              </a:buBlip>
            </a:pPr>
            <a:r>
              <a:rPr b="0" lang="en-US" sz="2400" spc="-1" strike="noStrike">
                <a:solidFill>
                  <a:srgbClr val="000099"/>
                </a:solidFill>
                <a:latin typeface="Times New Roman"/>
                <a:ea typeface="新細明體"/>
              </a:rPr>
              <a:t>Proxemics and Kinesics </a:t>
            </a:r>
            <a:r>
              <a:rPr b="0" lang="zh-TW" sz="2400" spc="-1" strike="noStrike">
                <a:solidFill>
                  <a:srgbClr val="000099"/>
                </a:solidFill>
                <a:latin typeface="Times New Roman"/>
                <a:ea typeface="新細明體"/>
              </a:rPr>
              <a:t>肢體語言學</a:t>
            </a:r>
            <a:endParaRPr b="0" lang="en-US" sz="2400" spc="-1" strike="noStrike">
              <a:solidFill>
                <a:srgbClr val="000099"/>
              </a:solidFill>
              <a:latin typeface="Times New Roman"/>
            </a:endParaRPr>
          </a:p>
        </p:txBody>
      </p:sp>
      <p:pic>
        <p:nvPicPr>
          <p:cNvPr id="378" name="Picture 4" descr="TeensWithCamera_MR-p199"/>
          <p:cNvPicPr/>
          <p:nvPr/>
        </p:nvPicPr>
        <p:blipFill>
          <a:blip r:embed="rId10"/>
          <a:stretch/>
        </p:blipFill>
        <p:spPr>
          <a:xfrm>
            <a:off x="5094360" y="1596960"/>
            <a:ext cx="4836600" cy="3879360"/>
          </a:xfrm>
          <a:prstGeom prst="rect">
            <a:avLst/>
          </a:prstGeom>
          <a:ln w="0">
            <a:noFill/>
          </a:ln>
        </p:spPr>
      </p:pic>
      <p:sp>
        <p:nvSpPr>
          <p:cNvPr id="4" name="PlaceHolder 3"/>
          <p:cNvSpPr>
            <a:spLocks noGrp="1"/>
          </p:cNvSpPr>
          <p:nvPr>
            <p:ph type="ftr" idx="7"/>
          </p:nvPr>
        </p:nvSpPr>
        <p:spPr/>
        <p:txBody>
          <a:bodyPr/>
          <a:p>
            <a:r>
              <a:t>CK Farn, CYCU</a:t>
            </a:r>
          </a:p>
        </p:txBody>
      </p:sp>
      <p:sp>
        <p:nvSpPr>
          <p:cNvPr id="5" name="PlaceHolder 4"/>
          <p:cNvSpPr>
            <a:spLocks noGrp="1"/>
          </p:cNvSpPr>
          <p:nvPr>
            <p:ph type="sldNum" idx="8"/>
          </p:nvPr>
        </p:nvSpPr>
        <p:spPr/>
        <p:txBody>
          <a:bodyPr/>
          <a:p>
            <a:fld id="{8717E09E-E97D-4411-9AB9-B8A3B5C6F63E}"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AutoShape 2"/>
          <p:cNvSpPr/>
          <p:nvPr/>
        </p:nvSpPr>
        <p:spPr>
          <a:xfrm>
            <a:off x="385920" y="2130480"/>
            <a:ext cx="2974680" cy="4182840"/>
          </a:xfrm>
          <a:prstGeom prst="flowChartDelay">
            <a:avLst/>
          </a:prstGeom>
          <a:blipFill rotWithShape="0">
            <a:blip r:embed="rId1"/>
            <a:srcRect/>
            <a:stretch/>
          </a:blipFill>
          <a:ln w="9525">
            <a:solidFill>
              <a:srgbClr val="000000"/>
            </a:solidFill>
            <a:miter/>
          </a:ln>
        </p:spPr>
        <p:style>
          <a:lnRef idx="0"/>
          <a:fillRef idx="0"/>
          <a:effectRef idx="0"/>
          <a:fontRef idx="minor"/>
        </p:style>
      </p:sp>
      <p:sp>
        <p:nvSpPr>
          <p:cNvPr id="380"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3600" spc="-1" strike="noStrike">
                <a:solidFill>
                  <a:srgbClr val="ffff66"/>
                </a:solidFill>
                <a:latin typeface="Arial"/>
                <a:ea typeface="新細明體"/>
              </a:rPr>
              <a:t>Desired Outcomes </a:t>
            </a:r>
            <a:br>
              <a:rPr sz="3600"/>
            </a:br>
            <a:r>
              <a:rPr b="0" lang="en-US" sz="3600" spc="-1" strike="noStrike">
                <a:solidFill>
                  <a:srgbClr val="ffff66"/>
                </a:solidFill>
                <a:latin typeface="Arial"/>
                <a:ea typeface="新細明體"/>
              </a:rPr>
              <a:t>of Exploratory Studies</a:t>
            </a:r>
            <a:endParaRPr b="0" lang="en-US" sz="3600" spc="-1" strike="noStrike">
              <a:solidFill>
                <a:srgbClr val="000000"/>
              </a:solidFill>
              <a:latin typeface="Times New Roman"/>
            </a:endParaRPr>
          </a:p>
        </p:txBody>
      </p:sp>
      <p:sp>
        <p:nvSpPr>
          <p:cNvPr id="381" name="AutoShape 4"/>
          <p:cNvSpPr/>
          <p:nvPr/>
        </p:nvSpPr>
        <p:spPr>
          <a:xfrm>
            <a:off x="2054160" y="1859040"/>
            <a:ext cx="7705440" cy="993240"/>
          </a:xfrm>
          <a:prstGeom prst="roundRect">
            <a:avLst>
              <a:gd name="adj" fmla="val 50000"/>
            </a:avLst>
          </a:prstGeom>
          <a:solidFill>
            <a:srgbClr val="ffdd99"/>
          </a:solidFill>
          <a:ln w="38100">
            <a:solidFill>
              <a:srgbClr val="000000"/>
            </a:solidFill>
            <a:round/>
          </a:ln>
          <a:effectLst>
            <a:outerShdw algn="ctr" dir="2700000" dist="53966"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1" lang="en-US" sz="2400" spc="-1" strike="noStrike">
                <a:solidFill>
                  <a:srgbClr val="000000"/>
                </a:solidFill>
                <a:latin typeface="Arial"/>
                <a:ea typeface="新細明體"/>
              </a:rPr>
              <a:t>Established range and scope of possible management decisions</a:t>
            </a:r>
            <a:endParaRPr b="0" lang="en-US" sz="2400" spc="-1" strike="noStrike">
              <a:latin typeface="Arial"/>
            </a:endParaRPr>
          </a:p>
        </p:txBody>
      </p:sp>
      <p:sp>
        <p:nvSpPr>
          <p:cNvPr id="382" name="AutoShape 5"/>
          <p:cNvSpPr/>
          <p:nvPr/>
        </p:nvSpPr>
        <p:spPr>
          <a:xfrm>
            <a:off x="3049560" y="3062160"/>
            <a:ext cx="6698880" cy="993240"/>
          </a:xfrm>
          <a:prstGeom prst="roundRect">
            <a:avLst>
              <a:gd name="adj" fmla="val 50000"/>
            </a:avLst>
          </a:prstGeom>
          <a:solidFill>
            <a:srgbClr val="ffdd99"/>
          </a:solidFill>
          <a:ln w="38100">
            <a:solidFill>
              <a:srgbClr val="000000"/>
            </a:solidFill>
            <a:round/>
          </a:ln>
          <a:effectLst>
            <a:outerShdw algn="ctr" dir="2700000" dist="53966"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1" lang="en-US" sz="2400" spc="-1" strike="noStrike">
                <a:solidFill>
                  <a:srgbClr val="000000"/>
                </a:solidFill>
                <a:latin typeface="Arial"/>
                <a:ea typeface="新細明體"/>
              </a:rPr>
              <a:t>Established major dimensions of research task</a:t>
            </a:r>
            <a:endParaRPr b="0" lang="en-US" sz="2400" spc="-1" strike="noStrike">
              <a:latin typeface="Arial"/>
            </a:endParaRPr>
          </a:p>
        </p:txBody>
      </p:sp>
      <p:sp>
        <p:nvSpPr>
          <p:cNvPr id="383" name="AutoShape 6"/>
          <p:cNvSpPr/>
          <p:nvPr/>
        </p:nvSpPr>
        <p:spPr>
          <a:xfrm>
            <a:off x="2400480" y="4214880"/>
            <a:ext cx="7705440" cy="991800"/>
          </a:xfrm>
          <a:prstGeom prst="roundRect">
            <a:avLst>
              <a:gd name="adj" fmla="val 50000"/>
            </a:avLst>
          </a:prstGeom>
          <a:solidFill>
            <a:srgbClr val="ffdd99"/>
          </a:solidFill>
          <a:ln w="38100">
            <a:solidFill>
              <a:srgbClr val="000000"/>
            </a:solidFill>
            <a:round/>
          </a:ln>
          <a:effectLst>
            <a:outerShdw algn="ctr" dir="2700000" dist="53966"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1" lang="en-US" sz="2400" spc="-1" strike="noStrike">
                <a:solidFill>
                  <a:srgbClr val="000000"/>
                </a:solidFill>
                <a:latin typeface="Arial"/>
                <a:ea typeface="新細明體"/>
              </a:rPr>
              <a:t>Defined a set of subsidiary questions that can guide research design</a:t>
            </a:r>
            <a:endParaRPr b="0" lang="en-US" sz="2400" spc="-1" strike="noStrike">
              <a:latin typeface="Arial"/>
            </a:endParaRPr>
          </a:p>
        </p:txBody>
      </p:sp>
      <p:sp>
        <p:nvSpPr>
          <p:cNvPr id="384" name="AutoShape 7"/>
          <p:cNvSpPr/>
          <p:nvPr/>
        </p:nvSpPr>
        <p:spPr>
          <a:xfrm>
            <a:off x="2257560" y="5367240"/>
            <a:ext cx="7705440" cy="991800"/>
          </a:xfrm>
          <a:prstGeom prst="roundRect">
            <a:avLst>
              <a:gd name="adj" fmla="val 50000"/>
            </a:avLst>
          </a:prstGeom>
          <a:solidFill>
            <a:srgbClr val="ffcccc"/>
          </a:solidFill>
          <a:ln w="38100">
            <a:solidFill>
              <a:srgbClr val="000000"/>
            </a:solidFill>
            <a:round/>
          </a:ln>
          <a:effectLst>
            <a:outerShdw algn="ctr" dir="2700000" dist="53966"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1" lang="en-US" sz="2400" spc="-1" strike="noStrike">
                <a:solidFill>
                  <a:srgbClr val="000000"/>
                </a:solidFill>
                <a:latin typeface="Arial"/>
                <a:ea typeface="新細明體"/>
              </a:rPr>
              <a:t>Discovery of Laws, and preliminary examination of its plausible causes</a:t>
            </a:r>
            <a:endParaRPr b="0" lang="en-US" sz="2400" spc="-1" strike="noStrike">
              <a:latin typeface="Arial"/>
            </a:endParaRPr>
          </a:p>
        </p:txBody>
      </p:sp>
      <p:sp>
        <p:nvSpPr>
          <p:cNvPr id="3" name="PlaceHolder 2"/>
          <p:cNvSpPr>
            <a:spLocks noGrp="1"/>
          </p:cNvSpPr>
          <p:nvPr>
            <p:ph type="ftr" idx="3"/>
          </p:nvPr>
        </p:nvSpPr>
        <p:spPr/>
        <p:txBody>
          <a:bodyPr/>
          <a:p>
            <a:r>
              <a:t>CK Farn, CYCU</a:t>
            </a:r>
          </a:p>
        </p:txBody>
      </p:sp>
      <p:sp>
        <p:nvSpPr>
          <p:cNvPr id="4" name="PlaceHolder 3"/>
          <p:cNvSpPr>
            <a:spLocks noGrp="1"/>
          </p:cNvSpPr>
          <p:nvPr>
            <p:ph type="sldNum" idx="4"/>
          </p:nvPr>
        </p:nvSpPr>
        <p:spPr/>
        <p:txBody>
          <a:bodyPr/>
          <a:p>
            <a:fld id="{F03652F3-29E4-461B-BF0F-FC8C83B435C7}" type="slidenum">
              <a:t>13</a:t>
            </a:fld>
          </a:p>
        </p:txBody>
      </p:sp>
    </p:spTree>
  </p:cSld>
  <mc:AlternateContent>
    <mc:Choice Requires="p14">
      <p:transition spd="slow" p14:dur="2000"/>
    </mc:Choice>
    <mc:Fallback>
      <p:transition spd="slow"/>
    </mc:Fallback>
  </mc:AlternateContent>
  <p:timing>
    <p:tnLst>
      <p:par>
        <p:cTn id="191" dur="indefinite" restart="never" nodeType="tmRoot">
          <p:childTnLst>
            <p:seq>
              <p:cTn id="192" dur="indefinite" nodeType="mainSeq">
                <p:childTnLst>
                  <p:par>
                    <p:cTn id="193" nodeType="clickEffect" fill="hold">
                      <p:stCondLst>
                        <p:cond delay="indefinite"/>
                      </p:stCondLst>
                      <p:childTnLst>
                        <p:par>
                          <p:cTn id="194" nodeType="withEffect" fill="hold">
                            <p:stCondLst>
                              <p:cond delay="0"/>
                            </p:stCondLst>
                            <p:childTnLst>
                              <p:par>
                                <p:cTn id="195" nodeType="clickEffect" fill="hold" presetClass="entr" presetID="3" presetSubtype="10">
                                  <p:stCondLst>
                                    <p:cond delay="0"/>
                                  </p:stCondLst>
                                  <p:childTnLst>
                                    <p:set>
                                      <p:cBhvr>
                                        <p:cTn id="196" dur="1" fill="hold">
                                          <p:stCondLst>
                                            <p:cond delay="0"/>
                                          </p:stCondLst>
                                        </p:cTn>
                                        <p:tgtEl>
                                          <p:spTgt spid="381">
                                            <p:txEl>
                                              <p:pRg st="0" end="0"/>
                                            </p:txEl>
                                          </p:spTgt>
                                        </p:tgtEl>
                                        <p:attrNameLst>
                                          <p:attrName>style.visibility</p:attrName>
                                        </p:attrNameLst>
                                      </p:cBhvr>
                                      <p:to>
                                        <p:strVal val="visible"/>
                                      </p:to>
                                    </p:set>
                                    <p:animEffect filter="blinds(horizontal)" transition="in">
                                      <p:cBhvr additive="repl">
                                        <p:cTn id="197" dur="500"/>
                                        <p:tgtEl>
                                          <p:spTgt spid="381">
                                            <p:txEl>
                                              <p:pRg st="0" end="0"/>
                                            </p:txEl>
                                          </p:spTgt>
                                        </p:tgtEl>
                                      </p:cBhvr>
                                    </p:animEffect>
                                  </p:childTnLst>
                                </p:cTn>
                              </p:par>
                            </p:childTnLst>
                          </p:cTn>
                        </p:par>
                      </p:childTnLst>
                    </p:cTn>
                  </p:par>
                  <p:par>
                    <p:cTn id="198" nodeType="clickEffect" fill="hold">
                      <p:stCondLst>
                        <p:cond delay="indefinite"/>
                      </p:stCondLst>
                      <p:childTnLst>
                        <p:par>
                          <p:cTn id="199" nodeType="withEffect" fill="hold">
                            <p:stCondLst>
                              <p:cond delay="0"/>
                            </p:stCondLst>
                            <p:childTnLst>
                              <p:par>
                                <p:cTn id="200" nodeType="clickEffect" fill="hold" presetClass="entr" presetID="3" presetSubtype="10">
                                  <p:stCondLst>
                                    <p:cond delay="0"/>
                                  </p:stCondLst>
                                  <p:childTnLst>
                                    <p:set>
                                      <p:cBhvr>
                                        <p:cTn id="201" dur="1" fill="hold">
                                          <p:stCondLst>
                                            <p:cond delay="0"/>
                                          </p:stCondLst>
                                        </p:cTn>
                                        <p:tgtEl>
                                          <p:spTgt spid="382"/>
                                        </p:tgtEl>
                                        <p:attrNameLst>
                                          <p:attrName>style.visibility</p:attrName>
                                        </p:attrNameLst>
                                      </p:cBhvr>
                                      <p:to>
                                        <p:strVal val="visible"/>
                                      </p:to>
                                    </p:set>
                                    <p:animEffect filter="blinds(horizontal)" transition="in">
                                      <p:cBhvr additive="repl">
                                        <p:cTn id="202" dur="500"/>
                                        <p:tgtEl>
                                          <p:spTgt spid="382"/>
                                        </p:tgtEl>
                                      </p:cBhvr>
                                    </p:animEffect>
                                  </p:childTnLst>
                                </p:cTn>
                              </p:par>
                            </p:childTnLst>
                          </p:cTn>
                        </p:par>
                      </p:childTnLst>
                    </p:cTn>
                  </p:par>
                  <p:par>
                    <p:cTn id="203" nodeType="clickEffect" fill="hold">
                      <p:stCondLst>
                        <p:cond delay="indefinite"/>
                      </p:stCondLst>
                      <p:childTnLst>
                        <p:par>
                          <p:cTn id="204" nodeType="withEffect" fill="hold">
                            <p:stCondLst>
                              <p:cond delay="0"/>
                            </p:stCondLst>
                            <p:childTnLst>
                              <p:par>
                                <p:cTn id="205" nodeType="clickEffect" fill="hold" presetClass="entr" presetID="3" presetSubtype="10">
                                  <p:stCondLst>
                                    <p:cond delay="0"/>
                                  </p:stCondLst>
                                  <p:childTnLst>
                                    <p:set>
                                      <p:cBhvr>
                                        <p:cTn id="206" dur="1" fill="hold">
                                          <p:stCondLst>
                                            <p:cond delay="0"/>
                                          </p:stCondLst>
                                        </p:cTn>
                                        <p:tgtEl>
                                          <p:spTgt spid="383"/>
                                        </p:tgtEl>
                                        <p:attrNameLst>
                                          <p:attrName>style.visibility</p:attrName>
                                        </p:attrNameLst>
                                      </p:cBhvr>
                                      <p:to>
                                        <p:strVal val="visible"/>
                                      </p:to>
                                    </p:set>
                                    <p:animEffect filter="blinds(horizontal)" transition="in">
                                      <p:cBhvr additive="repl">
                                        <p:cTn id="207" dur="500"/>
                                        <p:tgtEl>
                                          <p:spTgt spid="383"/>
                                        </p:tgtEl>
                                      </p:cBhvr>
                                    </p:animEffect>
                                  </p:childTnLst>
                                </p:cTn>
                              </p:par>
                            </p:childTnLst>
                          </p:cTn>
                        </p:par>
                      </p:childTnLst>
                    </p:cTn>
                  </p:par>
                  <p:par>
                    <p:cTn id="208" nodeType="clickEffect" fill="hold">
                      <p:stCondLst>
                        <p:cond delay="indefinite"/>
                      </p:stCondLst>
                      <p:childTnLst>
                        <p:par>
                          <p:cTn id="209" nodeType="withEffect" fill="hold">
                            <p:stCondLst>
                              <p:cond delay="0"/>
                            </p:stCondLst>
                            <p:childTnLst>
                              <p:par>
                                <p:cTn id="210" nodeType="clickEffect" fill="hold" presetClass="entr" presetID="3" presetSubtype="10">
                                  <p:stCondLst>
                                    <p:cond delay="0"/>
                                  </p:stCondLst>
                                  <p:childTnLst>
                                    <p:set>
                                      <p:cBhvr>
                                        <p:cTn id="211" dur="1" fill="hold">
                                          <p:stCondLst>
                                            <p:cond delay="0"/>
                                          </p:stCondLst>
                                        </p:cTn>
                                        <p:tgtEl>
                                          <p:spTgt spid="384"/>
                                        </p:tgtEl>
                                        <p:attrNameLst>
                                          <p:attrName>style.visibility</p:attrName>
                                        </p:attrNameLst>
                                      </p:cBhvr>
                                      <p:to>
                                        <p:strVal val="visible"/>
                                      </p:to>
                                    </p:set>
                                    <p:animEffect filter="blinds(horizontal)" transition="in">
                                      <p:cBhvr additive="repl">
                                        <p:cTn id="212" dur="500"/>
                                        <p:tgtEl>
                                          <p:spTgt spid="3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5" name="AutoShape 2"/>
          <p:cNvSpPr/>
          <p:nvPr/>
        </p:nvSpPr>
        <p:spPr>
          <a:xfrm>
            <a:off x="385920" y="2130480"/>
            <a:ext cx="2396880" cy="3212640"/>
          </a:xfrm>
          <a:prstGeom prst="flowChartDelay">
            <a:avLst/>
          </a:prstGeom>
          <a:blipFill rotWithShape="0">
            <a:blip r:embed="rId1"/>
            <a:srcRect/>
            <a:stretch/>
          </a:blipFill>
          <a:ln w="9525">
            <a:solidFill>
              <a:srgbClr val="000000"/>
            </a:solidFill>
            <a:miter/>
          </a:ln>
        </p:spPr>
        <p:style>
          <a:lnRef idx="0"/>
          <a:fillRef idx="0"/>
          <a:effectRef idx="0"/>
          <a:fontRef idx="minor"/>
        </p:style>
      </p:sp>
      <p:sp>
        <p:nvSpPr>
          <p:cNvPr id="386"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3600" spc="-1" strike="noStrike">
                <a:solidFill>
                  <a:srgbClr val="ffff66"/>
                </a:solidFill>
                <a:latin typeface="Arial"/>
                <a:ea typeface="新細明體"/>
              </a:rPr>
              <a:t>Desired Outcomes of </a:t>
            </a:r>
            <a:br>
              <a:rPr sz="3600"/>
            </a:br>
            <a:r>
              <a:rPr b="0" lang="en-US" sz="3600" spc="-1" strike="noStrike">
                <a:solidFill>
                  <a:srgbClr val="ffff66"/>
                </a:solidFill>
                <a:latin typeface="Arial"/>
                <a:ea typeface="新細明體"/>
              </a:rPr>
              <a:t>Exploratory Studies (cont.)</a:t>
            </a:r>
            <a:endParaRPr b="0" lang="en-US" sz="3600" spc="-1" strike="noStrike">
              <a:solidFill>
                <a:srgbClr val="000000"/>
              </a:solidFill>
              <a:latin typeface="Times New Roman"/>
            </a:endParaRPr>
          </a:p>
        </p:txBody>
      </p:sp>
      <p:sp>
        <p:nvSpPr>
          <p:cNvPr id="387" name="AutoShape 4"/>
          <p:cNvSpPr/>
          <p:nvPr/>
        </p:nvSpPr>
        <p:spPr>
          <a:xfrm>
            <a:off x="2054160" y="1859040"/>
            <a:ext cx="7705440" cy="993240"/>
          </a:xfrm>
          <a:prstGeom prst="roundRect">
            <a:avLst>
              <a:gd name="adj" fmla="val 50000"/>
            </a:avLst>
          </a:prstGeom>
          <a:solidFill>
            <a:srgbClr val="ffdd99"/>
          </a:solidFill>
          <a:ln w="38100">
            <a:solidFill>
              <a:srgbClr val="000000"/>
            </a:solidFill>
            <a:round/>
          </a:ln>
          <a:effectLst>
            <a:outerShdw algn="ctr" dir="2700000" dist="53966"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1" lang="en-US" sz="2400" spc="-1" strike="noStrike">
                <a:solidFill>
                  <a:srgbClr val="000000"/>
                </a:solidFill>
                <a:latin typeface="Arial"/>
                <a:ea typeface="新細明體"/>
              </a:rPr>
              <a:t>Developed hypotheses about possible causes of management dilemma</a:t>
            </a:r>
            <a:endParaRPr b="0" lang="en-US" sz="2400" spc="-1" strike="noStrike">
              <a:latin typeface="Arial"/>
            </a:endParaRPr>
          </a:p>
        </p:txBody>
      </p:sp>
      <p:sp>
        <p:nvSpPr>
          <p:cNvPr id="388" name="AutoShape 5"/>
          <p:cNvSpPr/>
          <p:nvPr/>
        </p:nvSpPr>
        <p:spPr>
          <a:xfrm>
            <a:off x="3060720" y="3308400"/>
            <a:ext cx="6698880" cy="993240"/>
          </a:xfrm>
          <a:prstGeom prst="roundRect">
            <a:avLst>
              <a:gd name="adj" fmla="val 50000"/>
            </a:avLst>
          </a:prstGeom>
          <a:solidFill>
            <a:srgbClr val="ffdd99"/>
          </a:solidFill>
          <a:ln w="38100">
            <a:solidFill>
              <a:srgbClr val="000000"/>
            </a:solidFill>
            <a:round/>
          </a:ln>
          <a:effectLst>
            <a:outerShdw algn="ctr" dir="2700000" dist="53966"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1" lang="en-US" sz="2400" spc="-1" strike="noStrike">
                <a:solidFill>
                  <a:srgbClr val="000000"/>
                </a:solidFill>
                <a:latin typeface="Arial"/>
                <a:ea typeface="新細明體"/>
              </a:rPr>
              <a:t>Learned which hypotheses can be safely ignored</a:t>
            </a:r>
            <a:endParaRPr b="0" lang="en-US" sz="2400" spc="-1" strike="noStrike">
              <a:latin typeface="Arial"/>
            </a:endParaRPr>
          </a:p>
        </p:txBody>
      </p:sp>
      <p:sp>
        <p:nvSpPr>
          <p:cNvPr id="389" name="AutoShape 6"/>
          <p:cNvSpPr/>
          <p:nvPr/>
        </p:nvSpPr>
        <p:spPr>
          <a:xfrm>
            <a:off x="2054160" y="4654440"/>
            <a:ext cx="7705440" cy="991800"/>
          </a:xfrm>
          <a:prstGeom prst="roundRect">
            <a:avLst>
              <a:gd name="adj" fmla="val 50000"/>
            </a:avLst>
          </a:prstGeom>
          <a:solidFill>
            <a:srgbClr val="ffdd99"/>
          </a:solidFill>
          <a:ln w="38100">
            <a:solidFill>
              <a:srgbClr val="000000"/>
            </a:solidFill>
            <a:round/>
          </a:ln>
          <a:effectLst>
            <a:outerShdw algn="ctr" dir="2700000" dist="53966"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1" lang="en-US" sz="2400" spc="-1" strike="noStrike">
                <a:solidFill>
                  <a:srgbClr val="000000"/>
                </a:solidFill>
                <a:latin typeface="Arial"/>
                <a:ea typeface="新細明體"/>
              </a:rPr>
              <a:t>Concluded additional research is not needed or not feasible</a:t>
            </a:r>
            <a:endParaRPr b="0" lang="en-US" sz="2400" spc="-1" strike="noStrike">
              <a:latin typeface="Arial"/>
            </a:endParaRPr>
          </a:p>
        </p:txBody>
      </p:sp>
      <p:sp>
        <p:nvSpPr>
          <p:cNvPr id="3" name="PlaceHolder 2"/>
          <p:cNvSpPr>
            <a:spLocks noGrp="1"/>
          </p:cNvSpPr>
          <p:nvPr>
            <p:ph type="ftr" idx="3"/>
          </p:nvPr>
        </p:nvSpPr>
        <p:spPr/>
        <p:txBody>
          <a:bodyPr/>
          <a:p>
            <a:r>
              <a:t>CK Farn, CYCU</a:t>
            </a:r>
          </a:p>
        </p:txBody>
      </p:sp>
      <p:sp>
        <p:nvSpPr>
          <p:cNvPr id="4" name="PlaceHolder 3"/>
          <p:cNvSpPr>
            <a:spLocks noGrp="1"/>
          </p:cNvSpPr>
          <p:nvPr>
            <p:ph type="sldNum" idx="4"/>
          </p:nvPr>
        </p:nvSpPr>
        <p:spPr/>
        <p:txBody>
          <a:bodyPr/>
          <a:p>
            <a:fld id="{6F0B2E9D-BAD3-4364-AD8F-FF21855BB8CC}" type="slidenum">
              <a:t>14</a:t>
            </a:fld>
          </a:p>
        </p:txBody>
      </p:sp>
    </p:spTree>
  </p:cSld>
  <mc:AlternateContent>
    <mc:Choice Requires="p14">
      <p:transition spd="slow" p14:dur="2000"/>
    </mc:Choice>
    <mc:Fallback>
      <p:transition spd="slow"/>
    </mc:Fallback>
  </mc:AlternateContent>
  <p:timing>
    <p:tnLst>
      <p:par>
        <p:cTn id="213" dur="indefinite" restart="never" nodeType="tmRoot">
          <p:childTnLst>
            <p:seq>
              <p:cTn id="214" dur="indefinite" nodeType="mainSeq">
                <p:childTnLst>
                  <p:par>
                    <p:cTn id="215" nodeType="clickEffect" fill="hold">
                      <p:stCondLst>
                        <p:cond delay="indefinite"/>
                      </p:stCondLst>
                      <p:childTnLst>
                        <p:par>
                          <p:cTn id="216" nodeType="withEffect" fill="hold">
                            <p:stCondLst>
                              <p:cond delay="0"/>
                            </p:stCondLst>
                            <p:childTnLst>
                              <p:par>
                                <p:cTn id="217" nodeType="clickEffect" fill="hold" presetClass="entr" presetID="3" presetSubtype="10">
                                  <p:stCondLst>
                                    <p:cond delay="0"/>
                                  </p:stCondLst>
                                  <p:childTnLst>
                                    <p:set>
                                      <p:cBhvr>
                                        <p:cTn id="218" dur="1" fill="hold">
                                          <p:stCondLst>
                                            <p:cond delay="0"/>
                                          </p:stCondLst>
                                        </p:cTn>
                                        <p:tgtEl>
                                          <p:spTgt spid="387"/>
                                        </p:tgtEl>
                                        <p:attrNameLst>
                                          <p:attrName>style.visibility</p:attrName>
                                        </p:attrNameLst>
                                      </p:cBhvr>
                                      <p:to>
                                        <p:strVal val="visible"/>
                                      </p:to>
                                    </p:set>
                                    <p:animEffect filter="blinds(horizontal)" transition="in">
                                      <p:cBhvr additive="repl">
                                        <p:cTn id="219" dur="500"/>
                                        <p:tgtEl>
                                          <p:spTgt spid="387"/>
                                        </p:tgtEl>
                                      </p:cBhvr>
                                    </p:animEffect>
                                  </p:childTnLst>
                                </p:cTn>
                              </p:par>
                            </p:childTnLst>
                          </p:cTn>
                        </p:par>
                      </p:childTnLst>
                    </p:cTn>
                  </p:par>
                  <p:par>
                    <p:cTn id="220" nodeType="clickEffect" fill="hold">
                      <p:stCondLst>
                        <p:cond delay="indefinite"/>
                      </p:stCondLst>
                      <p:childTnLst>
                        <p:par>
                          <p:cTn id="221" nodeType="withEffect" fill="hold">
                            <p:stCondLst>
                              <p:cond delay="0"/>
                            </p:stCondLst>
                            <p:childTnLst>
                              <p:par>
                                <p:cTn id="222" nodeType="clickEffect" fill="hold" presetClass="entr" presetID="3" presetSubtype="10">
                                  <p:stCondLst>
                                    <p:cond delay="0"/>
                                  </p:stCondLst>
                                  <p:childTnLst>
                                    <p:set>
                                      <p:cBhvr>
                                        <p:cTn id="223" dur="1" fill="hold">
                                          <p:stCondLst>
                                            <p:cond delay="0"/>
                                          </p:stCondLst>
                                        </p:cTn>
                                        <p:tgtEl>
                                          <p:spTgt spid="388"/>
                                        </p:tgtEl>
                                        <p:attrNameLst>
                                          <p:attrName>style.visibility</p:attrName>
                                        </p:attrNameLst>
                                      </p:cBhvr>
                                      <p:to>
                                        <p:strVal val="visible"/>
                                      </p:to>
                                    </p:set>
                                    <p:animEffect filter="blinds(horizontal)" transition="in">
                                      <p:cBhvr additive="repl">
                                        <p:cTn id="224" dur="500"/>
                                        <p:tgtEl>
                                          <p:spTgt spid="388"/>
                                        </p:tgtEl>
                                      </p:cBhvr>
                                    </p:animEffect>
                                  </p:childTnLst>
                                </p:cTn>
                              </p:par>
                            </p:childTnLst>
                          </p:cTn>
                        </p:par>
                      </p:childTnLst>
                    </p:cTn>
                  </p:par>
                  <p:par>
                    <p:cTn id="225" nodeType="clickEffect" fill="hold">
                      <p:stCondLst>
                        <p:cond delay="indefinite"/>
                      </p:stCondLst>
                      <p:childTnLst>
                        <p:par>
                          <p:cTn id="226" nodeType="withEffect" fill="hold">
                            <p:stCondLst>
                              <p:cond delay="0"/>
                            </p:stCondLst>
                            <p:childTnLst>
                              <p:par>
                                <p:cTn id="227" nodeType="clickEffect" fill="hold" presetClass="entr" presetID="3" presetSubtype="10">
                                  <p:stCondLst>
                                    <p:cond delay="0"/>
                                  </p:stCondLst>
                                  <p:childTnLst>
                                    <p:set>
                                      <p:cBhvr>
                                        <p:cTn id="228" dur="1" fill="hold">
                                          <p:stCondLst>
                                            <p:cond delay="0"/>
                                          </p:stCondLst>
                                        </p:cTn>
                                        <p:tgtEl>
                                          <p:spTgt spid="389"/>
                                        </p:tgtEl>
                                        <p:attrNameLst>
                                          <p:attrName>style.visibility</p:attrName>
                                        </p:attrNameLst>
                                      </p:cBhvr>
                                      <p:to>
                                        <p:strVal val="visible"/>
                                      </p:to>
                                    </p:set>
                                    <p:animEffect filter="blinds(horizontal)" transition="in">
                                      <p:cBhvr additive="repl">
                                        <p:cTn id="229" dur="500"/>
                                        <p:tgtEl>
                                          <p:spTgt spid="3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PlaceHolder 1"/>
          <p:cNvSpPr>
            <a:spLocks noGrp="1"/>
          </p:cNvSpPr>
          <p:nvPr>
            <p:ph type="title"/>
          </p:nvPr>
        </p:nvSpPr>
        <p:spPr>
          <a:xfrm>
            <a:off x="1712880" y="380880"/>
            <a:ext cx="8392680" cy="1139400"/>
          </a:xfrm>
          <a:prstGeom prst="rect">
            <a:avLst/>
          </a:prstGeom>
          <a:noFill/>
          <a:ln w="0">
            <a:noFill/>
          </a:ln>
        </p:spPr>
        <p:txBody>
          <a:bodyPr numCol="1" spcCol="0" anchor="ctr">
            <a:noAutofit/>
          </a:bodyPr>
          <a:p>
            <a:pPr>
              <a:lnSpc>
                <a:spcPct val="100000"/>
              </a:lnSpc>
              <a:buNone/>
            </a:pPr>
            <a:r>
              <a:rPr b="0" lang="en-US" sz="3200" spc="-1" strike="noStrike">
                <a:solidFill>
                  <a:srgbClr val="ffff66"/>
                </a:solidFill>
                <a:latin typeface="Arial"/>
                <a:ea typeface="新細明體"/>
              </a:rPr>
              <a:t>Commonly Used Exploratory Techniques</a:t>
            </a:r>
            <a:endParaRPr b="0" lang="en-US" sz="3200" spc="-1" strike="noStrike">
              <a:solidFill>
                <a:srgbClr val="000000"/>
              </a:solidFill>
              <a:latin typeface="Times New Roman"/>
            </a:endParaRPr>
          </a:p>
        </p:txBody>
      </p:sp>
      <p:sp>
        <p:nvSpPr>
          <p:cNvPr id="391" name="Oval 3"/>
          <p:cNvSpPr/>
          <p:nvPr/>
        </p:nvSpPr>
        <p:spPr>
          <a:xfrm>
            <a:off x="1643040" y="3973680"/>
            <a:ext cx="2857320" cy="2253960"/>
          </a:xfrm>
          <a:prstGeom prst="ellipse">
            <a:avLst/>
          </a:prstGeom>
          <a:blipFill rotWithShape="0">
            <a:blip r:embed="rId1"/>
            <a:srcRect/>
            <a:stretch/>
          </a:blipFill>
          <a:ln w="38100">
            <a:solidFill>
              <a:srgbClr val="000000"/>
            </a:solidFill>
            <a:round/>
          </a:ln>
          <a:effectLst>
            <a:outerShdw algn="ctr" dir="2700000" dist="71785" rotWithShape="0">
              <a:schemeClr val="tx1"/>
            </a:outerShdw>
          </a:effectLst>
        </p:spPr>
        <p:style>
          <a:lnRef idx="0"/>
          <a:fillRef idx="0"/>
          <a:effectRef idx="0"/>
          <a:fontRef idx="minor"/>
        </p:style>
      </p:sp>
      <p:grpSp>
        <p:nvGrpSpPr>
          <p:cNvPr id="392" name="Group 4"/>
          <p:cNvGrpSpPr/>
          <p:nvPr/>
        </p:nvGrpSpPr>
        <p:grpSpPr>
          <a:xfrm>
            <a:off x="792000" y="1913040"/>
            <a:ext cx="2974680" cy="3187440"/>
            <a:chOff x="792000" y="1913040"/>
            <a:chExt cx="2974680" cy="3187440"/>
          </a:xfrm>
        </p:grpSpPr>
        <p:sp>
          <p:nvSpPr>
            <p:cNvPr id="393" name="AutoShape 5"/>
            <p:cNvSpPr/>
            <p:nvPr/>
          </p:nvSpPr>
          <p:spPr>
            <a:xfrm>
              <a:off x="792000" y="1913040"/>
              <a:ext cx="2974680" cy="1189440"/>
            </a:xfrm>
            <a:prstGeom prst="roundRect">
              <a:avLst>
                <a:gd name="adj" fmla="val 16667"/>
              </a:avLst>
            </a:prstGeom>
            <a:solidFill>
              <a:srgbClr val="ffdd99"/>
            </a:solidFill>
            <a:ln w="38100">
              <a:solidFill>
                <a:srgbClr val="000000"/>
              </a:solidFill>
              <a:round/>
            </a:ln>
            <a:effectLst>
              <a:outerShdw algn="ctr" dir="2700000" dist="71785"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0" lang="en-US" sz="2800" spc="-1" strike="noStrike">
                  <a:solidFill>
                    <a:srgbClr val="000000"/>
                  </a:solidFill>
                  <a:latin typeface="Arial"/>
                  <a:ea typeface="新細明體"/>
                </a:rPr>
                <a:t>Secondary Data Analysis</a:t>
              </a:r>
              <a:endParaRPr b="0" lang="en-US" sz="2800" spc="-1" strike="noStrike">
                <a:latin typeface="Arial"/>
              </a:endParaRPr>
            </a:p>
          </p:txBody>
        </p:sp>
        <p:sp>
          <p:nvSpPr>
            <p:cNvPr id="394" name="AutoShape 6"/>
            <p:cNvSpPr/>
            <p:nvPr/>
          </p:nvSpPr>
          <p:spPr>
            <a:xfrm rot="5400000">
              <a:off x="961200" y="3782160"/>
              <a:ext cx="1978560" cy="657720"/>
            </a:xfrm>
            <a:prstGeom prst="bentConnector4">
              <a:avLst>
                <a:gd name="adj1" fmla="val 21056"/>
                <a:gd name="adj2" fmla="val 135773"/>
              </a:avLst>
            </a:prstGeom>
            <a:noFill/>
            <a:ln w="38100">
              <a:solidFill>
                <a:srgbClr val="000000"/>
              </a:solidFill>
              <a:miter/>
            </a:ln>
          </p:spPr>
          <p:style>
            <a:lnRef idx="0"/>
            <a:fillRef idx="0"/>
            <a:effectRef idx="0"/>
            <a:fontRef idx="minor"/>
          </p:style>
        </p:sp>
      </p:grpSp>
      <p:grpSp>
        <p:nvGrpSpPr>
          <p:cNvPr id="395" name="Group 7"/>
          <p:cNvGrpSpPr/>
          <p:nvPr/>
        </p:nvGrpSpPr>
        <p:grpSpPr>
          <a:xfrm>
            <a:off x="4520880" y="4487760"/>
            <a:ext cx="4921200" cy="1204560"/>
            <a:chOff x="4520880" y="4487760"/>
            <a:chExt cx="4921200" cy="1204560"/>
          </a:xfrm>
        </p:grpSpPr>
        <p:sp>
          <p:nvSpPr>
            <p:cNvPr id="396" name="AutoShape 8"/>
            <p:cNvSpPr/>
            <p:nvPr/>
          </p:nvSpPr>
          <p:spPr>
            <a:xfrm>
              <a:off x="6788160" y="4506840"/>
              <a:ext cx="2653920" cy="1185480"/>
            </a:xfrm>
            <a:prstGeom prst="roundRect">
              <a:avLst>
                <a:gd name="adj" fmla="val 16667"/>
              </a:avLst>
            </a:prstGeom>
            <a:solidFill>
              <a:srgbClr val="ffdd99"/>
            </a:solidFill>
            <a:ln w="38100">
              <a:solidFill>
                <a:srgbClr val="000000"/>
              </a:solidFill>
              <a:round/>
            </a:ln>
            <a:effectLst>
              <a:outerShdw algn="ctr" dir="2700000" dist="71785"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0" lang="en-US" sz="2800" spc="-1" strike="noStrike">
                  <a:solidFill>
                    <a:srgbClr val="000000"/>
                  </a:solidFill>
                  <a:latin typeface="Arial"/>
                  <a:ea typeface="新細明體"/>
                </a:rPr>
                <a:t>Focus Groups</a:t>
              </a:r>
              <a:endParaRPr b="0" lang="en-US" sz="2800" spc="-1" strike="noStrike">
                <a:latin typeface="Arial"/>
              </a:endParaRPr>
            </a:p>
          </p:txBody>
        </p:sp>
        <p:sp>
          <p:nvSpPr>
            <p:cNvPr id="397" name="AutoShape 9"/>
            <p:cNvSpPr/>
            <p:nvPr/>
          </p:nvSpPr>
          <p:spPr>
            <a:xfrm flipH="1" flipV="1" rot="16200000">
              <a:off x="6011280" y="2996640"/>
              <a:ext cx="612360" cy="3593880"/>
            </a:xfrm>
            <a:prstGeom prst="bentConnector4">
              <a:avLst>
                <a:gd name="adj1" fmla="val -34106"/>
                <a:gd name="adj2" fmla="val 68782"/>
              </a:avLst>
            </a:prstGeom>
            <a:noFill/>
            <a:ln w="38100">
              <a:solidFill>
                <a:srgbClr val="000000"/>
              </a:solidFill>
              <a:miter/>
            </a:ln>
          </p:spPr>
          <p:style>
            <a:lnRef idx="0"/>
            <a:fillRef idx="0"/>
            <a:effectRef idx="0"/>
            <a:fontRef idx="minor"/>
          </p:style>
        </p:sp>
      </p:grpSp>
      <p:grpSp>
        <p:nvGrpSpPr>
          <p:cNvPr id="398" name="Group 10"/>
          <p:cNvGrpSpPr/>
          <p:nvPr/>
        </p:nvGrpSpPr>
        <p:grpSpPr>
          <a:xfrm>
            <a:off x="4082040" y="2260440"/>
            <a:ext cx="4202640" cy="2023920"/>
            <a:chOff x="4082040" y="2260440"/>
            <a:chExt cx="4202640" cy="2023920"/>
          </a:xfrm>
        </p:grpSpPr>
        <p:sp>
          <p:nvSpPr>
            <p:cNvPr id="399" name="AutoShape 11"/>
            <p:cNvSpPr/>
            <p:nvPr/>
          </p:nvSpPr>
          <p:spPr>
            <a:xfrm>
              <a:off x="5292360" y="2260440"/>
              <a:ext cx="2992320" cy="1186920"/>
            </a:xfrm>
            <a:prstGeom prst="roundRect">
              <a:avLst>
                <a:gd name="adj" fmla="val 16667"/>
              </a:avLst>
            </a:prstGeom>
            <a:solidFill>
              <a:srgbClr val="ffdd99"/>
            </a:solidFill>
            <a:ln w="38100">
              <a:solidFill>
                <a:srgbClr val="000000"/>
              </a:solidFill>
              <a:round/>
            </a:ln>
            <a:effectLst>
              <a:outerShdw algn="ctr" dir="18900000" dist="107423" rotWithShape="0">
                <a:schemeClr val="tx2"/>
              </a:outerShdw>
            </a:effectLst>
          </p:spPr>
          <p:style>
            <a:lnRef idx="0"/>
            <a:fillRef idx="0"/>
            <a:effectRef idx="0"/>
            <a:fontRef idx="minor"/>
          </p:style>
          <p:txBody>
            <a:bodyPr lIns="90000" rIns="90000" tIns="45000" bIns="45000" anchor="ctr">
              <a:noAutofit/>
            </a:bodyPr>
            <a:p>
              <a:pPr algn="ctr">
                <a:lnSpc>
                  <a:spcPct val="100000"/>
                </a:lnSpc>
                <a:buNone/>
              </a:pPr>
              <a:r>
                <a:rPr b="0" lang="en-US" sz="2800" spc="-1" strike="noStrike">
                  <a:solidFill>
                    <a:srgbClr val="000000"/>
                  </a:solidFill>
                  <a:latin typeface="Arial"/>
                  <a:ea typeface="新細明體"/>
                </a:rPr>
                <a:t>Experience Surveys</a:t>
              </a:r>
              <a:endParaRPr b="0" lang="en-US" sz="2800" spc="-1" strike="noStrike">
                <a:latin typeface="Arial"/>
              </a:endParaRPr>
            </a:p>
          </p:txBody>
        </p:sp>
        <p:sp>
          <p:nvSpPr>
            <p:cNvPr id="400" name="AutoShape 12"/>
            <p:cNvSpPr/>
            <p:nvPr/>
          </p:nvSpPr>
          <p:spPr>
            <a:xfrm rot="5400000">
              <a:off x="5026680" y="2521800"/>
              <a:ext cx="817560" cy="2706840"/>
            </a:xfrm>
            <a:prstGeom prst="bentConnector3">
              <a:avLst>
                <a:gd name="adj1" fmla="val 29847"/>
              </a:avLst>
            </a:prstGeom>
            <a:noFill/>
            <a:ln w="38100">
              <a:solidFill>
                <a:srgbClr val="000000"/>
              </a:solidFill>
              <a:miter/>
            </a:ln>
          </p:spPr>
          <p:style>
            <a:lnRef idx="0"/>
            <a:fillRef idx="0"/>
            <a:effectRef idx="0"/>
            <a:fontRef idx="minor"/>
          </p:style>
        </p:sp>
      </p:grpSp>
      <p:sp>
        <p:nvSpPr>
          <p:cNvPr id="3" name="PlaceHolder 2"/>
          <p:cNvSpPr>
            <a:spLocks noGrp="1"/>
          </p:cNvSpPr>
          <p:nvPr>
            <p:ph type="ftr" idx="9"/>
          </p:nvPr>
        </p:nvSpPr>
        <p:spPr/>
        <p:txBody>
          <a:bodyPr/>
          <a:p>
            <a:r>
              <a:t>CK Farn, CYCU</a:t>
            </a:r>
          </a:p>
        </p:txBody>
      </p:sp>
      <p:sp>
        <p:nvSpPr>
          <p:cNvPr id="4" name="PlaceHolder 3"/>
          <p:cNvSpPr>
            <a:spLocks noGrp="1"/>
          </p:cNvSpPr>
          <p:nvPr>
            <p:ph type="sldNum" idx="10"/>
          </p:nvPr>
        </p:nvSpPr>
        <p:spPr/>
        <p:txBody>
          <a:bodyPr/>
          <a:p>
            <a:fld id="{0B472F63-2343-4FC7-BB87-004AD983C877}" type="slidenum">
              <a:t>15</a:t>
            </a:fld>
          </a:p>
        </p:txBody>
      </p:sp>
    </p:spTree>
  </p:cSld>
  <mc:AlternateContent>
    <mc:Choice Requires="p14">
      <p:transition spd="slow" p14:dur="2000"/>
    </mc:Choice>
    <mc:Fallback>
      <p:transition spd="slow"/>
    </mc:Fallback>
  </mc:AlternateContent>
  <p:timing>
    <p:tnLst>
      <p:par>
        <p:cTn id="230" dur="indefinite" restart="never" nodeType="tmRoot">
          <p:childTnLst>
            <p:seq>
              <p:cTn id="231" dur="indefinite" nodeType="mainSeq">
                <p:childTnLst>
                  <p:par>
                    <p:cTn id="232" nodeType="clickEffect" fill="hold">
                      <p:stCondLst>
                        <p:cond delay="0"/>
                      </p:stCondLst>
                      <p:childTnLst>
                        <p:par>
                          <p:cTn id="233" nodeType="withEffect" fill="hold">
                            <p:stCondLst>
                              <p:cond delay="0"/>
                            </p:stCondLst>
                            <p:childTnLst>
                              <p:par>
                                <p:cTn id="234" nodeType="afterEffect" fill="hold" presetClass="entr" presetID="3" presetSubtype="10">
                                  <p:stCondLst>
                                    <p:cond delay="0"/>
                                  </p:stCondLst>
                                  <p:childTnLst>
                                    <p:set>
                                      <p:cBhvr>
                                        <p:cTn id="235" dur="1" fill="hold">
                                          <p:stCondLst>
                                            <p:cond delay="0"/>
                                          </p:stCondLst>
                                        </p:cTn>
                                        <p:tgtEl>
                                          <p:spTgt spid="391"/>
                                        </p:tgtEl>
                                        <p:attrNameLst>
                                          <p:attrName>style.visibility</p:attrName>
                                        </p:attrNameLst>
                                      </p:cBhvr>
                                      <p:to>
                                        <p:strVal val="visible"/>
                                      </p:to>
                                    </p:set>
                                    <p:animEffect filter="blinds(horizontal)" transition="in">
                                      <p:cBhvr additive="repl">
                                        <p:cTn id="236" dur="500"/>
                                        <p:tgtEl>
                                          <p:spTgt spid="391"/>
                                        </p:tgtEl>
                                      </p:cBhvr>
                                    </p:animEffect>
                                  </p:childTnLst>
                                </p:cTn>
                              </p:par>
                            </p:childTnLst>
                          </p:cTn>
                        </p:par>
                      </p:childTnLst>
                    </p:cTn>
                  </p:par>
                  <p:par>
                    <p:cTn id="237" nodeType="clickEffect" fill="hold">
                      <p:stCondLst>
                        <p:cond delay="indefinite"/>
                      </p:stCondLst>
                      <p:childTnLst>
                        <p:par>
                          <p:cTn id="238" nodeType="withEffect" fill="hold">
                            <p:stCondLst>
                              <p:cond delay="0"/>
                            </p:stCondLst>
                            <p:childTnLst>
                              <p:par>
                                <p:cTn id="239" nodeType="clickEffect" fill="hold" presetClass="entr" presetID="3" presetSubtype="10">
                                  <p:stCondLst>
                                    <p:cond delay="0"/>
                                  </p:stCondLst>
                                  <p:childTnLst>
                                    <p:set>
                                      <p:cBhvr>
                                        <p:cTn id="240" dur="1" fill="hold">
                                          <p:stCondLst>
                                            <p:cond delay="0"/>
                                          </p:stCondLst>
                                        </p:cTn>
                                        <p:tgtEl>
                                          <p:spTgt spid="392"/>
                                        </p:tgtEl>
                                        <p:attrNameLst>
                                          <p:attrName>style.visibility</p:attrName>
                                        </p:attrNameLst>
                                      </p:cBhvr>
                                      <p:to>
                                        <p:strVal val="visible"/>
                                      </p:to>
                                    </p:set>
                                    <p:animEffect filter="blinds(horizontal)" transition="in">
                                      <p:cBhvr additive="repl">
                                        <p:cTn id="241" dur="500"/>
                                        <p:tgtEl>
                                          <p:spTgt spid="392"/>
                                        </p:tgtEl>
                                      </p:cBhvr>
                                    </p:animEffect>
                                  </p:childTnLst>
                                </p:cTn>
                              </p:par>
                            </p:childTnLst>
                          </p:cTn>
                        </p:par>
                      </p:childTnLst>
                    </p:cTn>
                  </p:par>
                  <p:par>
                    <p:cTn id="242" nodeType="clickEffect" fill="hold">
                      <p:stCondLst>
                        <p:cond delay="indefinite"/>
                      </p:stCondLst>
                      <p:childTnLst>
                        <p:par>
                          <p:cTn id="243" nodeType="withEffect" fill="hold">
                            <p:stCondLst>
                              <p:cond delay="0"/>
                            </p:stCondLst>
                            <p:childTnLst>
                              <p:par>
                                <p:cTn id="244" nodeType="clickEffect" fill="hold" presetClass="entr" presetID="3" presetSubtype="10">
                                  <p:stCondLst>
                                    <p:cond delay="0"/>
                                  </p:stCondLst>
                                  <p:childTnLst>
                                    <p:set>
                                      <p:cBhvr>
                                        <p:cTn id="245" dur="1" fill="hold">
                                          <p:stCondLst>
                                            <p:cond delay="0"/>
                                          </p:stCondLst>
                                        </p:cTn>
                                        <p:tgtEl>
                                          <p:spTgt spid="398"/>
                                        </p:tgtEl>
                                        <p:attrNameLst>
                                          <p:attrName>style.visibility</p:attrName>
                                        </p:attrNameLst>
                                      </p:cBhvr>
                                      <p:to>
                                        <p:strVal val="visible"/>
                                      </p:to>
                                    </p:set>
                                    <p:animEffect filter="blinds(horizontal)" transition="in">
                                      <p:cBhvr additive="repl">
                                        <p:cTn id="246" dur="500"/>
                                        <p:tgtEl>
                                          <p:spTgt spid="398"/>
                                        </p:tgtEl>
                                      </p:cBhvr>
                                    </p:animEffect>
                                  </p:childTnLst>
                                </p:cTn>
                              </p:par>
                            </p:childTnLst>
                          </p:cTn>
                        </p:par>
                      </p:childTnLst>
                    </p:cTn>
                  </p:par>
                  <p:par>
                    <p:cTn id="247" nodeType="clickEffect" fill="hold">
                      <p:stCondLst>
                        <p:cond delay="indefinite"/>
                      </p:stCondLst>
                      <p:childTnLst>
                        <p:par>
                          <p:cTn id="248" nodeType="withEffect" fill="hold">
                            <p:stCondLst>
                              <p:cond delay="0"/>
                            </p:stCondLst>
                            <p:childTnLst>
                              <p:par>
                                <p:cTn id="249" nodeType="clickEffect" fill="hold" presetClass="entr" presetID="3" presetSubtype="10">
                                  <p:stCondLst>
                                    <p:cond delay="0"/>
                                  </p:stCondLst>
                                  <p:childTnLst>
                                    <p:set>
                                      <p:cBhvr>
                                        <p:cTn id="250" dur="1" fill="hold">
                                          <p:stCondLst>
                                            <p:cond delay="0"/>
                                          </p:stCondLst>
                                        </p:cTn>
                                        <p:tgtEl>
                                          <p:spTgt spid="395"/>
                                        </p:tgtEl>
                                        <p:attrNameLst>
                                          <p:attrName>style.visibility</p:attrName>
                                        </p:attrNameLst>
                                      </p:cBhvr>
                                      <p:to>
                                        <p:strVal val="visible"/>
                                      </p:to>
                                    </p:set>
                                    <p:animEffect filter="blinds(horizontal)" transition="in">
                                      <p:cBhvr additive="repl">
                                        <p:cTn id="251" dur="500"/>
                                        <p:tgtEl>
                                          <p:spTgt spid="3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1" name="Picture 2" descr="coo37861_p0803"/>
          <p:cNvPicPr/>
          <p:nvPr/>
        </p:nvPicPr>
        <p:blipFill>
          <a:blip r:embed="rId1"/>
          <a:stretch/>
        </p:blipFill>
        <p:spPr>
          <a:xfrm>
            <a:off x="3135240" y="0"/>
            <a:ext cx="7138800" cy="6845040"/>
          </a:xfrm>
          <a:prstGeom prst="rect">
            <a:avLst/>
          </a:prstGeom>
          <a:ln w="0">
            <a:noFill/>
          </a:ln>
        </p:spPr>
      </p:pic>
      <p:sp>
        <p:nvSpPr>
          <p:cNvPr id="402" name="Text Box 3"/>
          <p:cNvSpPr/>
          <p:nvPr/>
        </p:nvSpPr>
        <p:spPr>
          <a:xfrm>
            <a:off x="642960" y="3471840"/>
            <a:ext cx="3852360" cy="1186920"/>
          </a:xfrm>
          <a:prstGeom prst="rect">
            <a:avLst/>
          </a:prstGeom>
          <a:solidFill>
            <a:srgbClr val="ffae0d"/>
          </a:solidFill>
          <a:ln w="0">
            <a:noFill/>
          </a:ln>
        </p:spPr>
        <p:style>
          <a:lnRef idx="0"/>
          <a:fillRef idx="0"/>
          <a:effectRef idx="0"/>
          <a:fontRef idx="minor"/>
        </p:style>
        <p:txBody>
          <a:bodyPr lIns="90000" rIns="90000" tIns="45000" bIns="45000" anchor="t">
            <a:spAutoFit/>
          </a:bodyPr>
          <a:p>
            <a:pPr>
              <a:lnSpc>
                <a:spcPct val="100000"/>
              </a:lnSpc>
              <a:spcBef>
                <a:spcPts val="1199"/>
              </a:spcBef>
              <a:buNone/>
            </a:pPr>
            <a:r>
              <a:rPr b="0" lang="en-US" sz="2400" spc="-1" strike="noStrike">
                <a:solidFill>
                  <a:srgbClr val="000000"/>
                </a:solidFill>
                <a:latin typeface="Arial"/>
                <a:ea typeface="新細明體"/>
              </a:rPr>
              <a:t>Face-to-face interaction—one of the best ways to learn from participants.</a:t>
            </a:r>
            <a:endParaRPr b="0" lang="en-US" sz="2400" spc="-1" strike="noStrike">
              <a:latin typeface="Arial"/>
            </a:endParaRPr>
          </a:p>
        </p:txBody>
      </p:sp>
      <p:sp>
        <p:nvSpPr>
          <p:cNvPr id="2" name="PlaceHolder 1"/>
          <p:cNvSpPr>
            <a:spLocks noGrp="1"/>
          </p:cNvSpPr>
          <p:nvPr>
            <p:ph type="ftr" idx="9"/>
          </p:nvPr>
        </p:nvSpPr>
        <p:spPr/>
        <p:txBody>
          <a:bodyPr/>
          <a:p>
            <a:r>
              <a:t>CK Farn, CYCU</a:t>
            </a:r>
          </a:p>
        </p:txBody>
      </p:sp>
      <p:sp>
        <p:nvSpPr>
          <p:cNvPr id="3" name="PlaceHolder 2"/>
          <p:cNvSpPr>
            <a:spLocks noGrp="1"/>
          </p:cNvSpPr>
          <p:nvPr>
            <p:ph type="sldNum" idx="10"/>
          </p:nvPr>
        </p:nvSpPr>
        <p:spPr/>
        <p:txBody>
          <a:bodyPr/>
          <a:p>
            <a:fld id="{007A35C6-B959-4F29-A614-F90B303FB931}"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4000" spc="-1" strike="noStrike">
                <a:solidFill>
                  <a:srgbClr val="ffff66"/>
                </a:solidFill>
                <a:latin typeface="Arial"/>
                <a:ea typeface="新細明體"/>
              </a:rPr>
              <a:t>Experience Surveys</a:t>
            </a:r>
            <a:endParaRPr b="0" lang="en-US" sz="4000" spc="-1" strike="noStrike">
              <a:solidFill>
                <a:srgbClr val="000000"/>
              </a:solidFill>
              <a:latin typeface="Times New Roman"/>
            </a:endParaRPr>
          </a:p>
        </p:txBody>
      </p:sp>
      <p:sp>
        <p:nvSpPr>
          <p:cNvPr id="404" name="PlaceHolder 2"/>
          <p:cNvSpPr>
            <a:spLocks noGrp="1"/>
          </p:cNvSpPr>
          <p:nvPr>
            <p:ph/>
          </p:nvPr>
        </p:nvSpPr>
        <p:spPr>
          <a:xfrm>
            <a:off x="528480" y="1693800"/>
            <a:ext cx="9245160" cy="4669920"/>
          </a:xfrm>
          <a:prstGeom prst="rect">
            <a:avLst/>
          </a:prstGeom>
          <a:noFill/>
          <a:ln w="0">
            <a:noFill/>
          </a:ln>
        </p:spPr>
        <p:txBody>
          <a:bodyPr numCol="1" spcCol="0" anchor="t">
            <a:noAutofit/>
          </a:bodyPr>
          <a:p>
            <a:pPr marL="473040" indent="-473040">
              <a:lnSpc>
                <a:spcPct val="100000"/>
              </a:lnSpc>
              <a:spcBef>
                <a:spcPts val="839"/>
              </a:spcBef>
              <a:buSzPct val="100058"/>
              <a:buBlip>
                <a:blip r:embed="rId1"/>
              </a:buBlip>
            </a:pPr>
            <a:r>
              <a:rPr b="0" lang="en-US" sz="2800" spc="-1" strike="noStrike">
                <a:solidFill>
                  <a:srgbClr val="000099"/>
                </a:solidFill>
                <a:latin typeface="Times New Roman"/>
                <a:ea typeface="新細明體"/>
              </a:rPr>
              <a:t>What is being done?</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2"/>
              </a:buBlip>
            </a:pPr>
            <a:r>
              <a:rPr b="0" lang="en-US" sz="2800" spc="-1" strike="noStrike">
                <a:solidFill>
                  <a:srgbClr val="000099"/>
                </a:solidFill>
                <a:latin typeface="Times New Roman"/>
                <a:ea typeface="新細明體"/>
              </a:rPr>
              <a:t>What has been tried in the past with or without success?</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3"/>
              </a:buBlip>
            </a:pPr>
            <a:r>
              <a:rPr b="0" lang="en-US" sz="2800" spc="-1" strike="noStrike">
                <a:solidFill>
                  <a:srgbClr val="000099"/>
                </a:solidFill>
                <a:latin typeface="Times New Roman"/>
                <a:ea typeface="新細明體"/>
              </a:rPr>
              <a:t>How have things changed?</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4"/>
              </a:buBlip>
            </a:pPr>
            <a:r>
              <a:rPr b="0" lang="en-US" sz="2800" spc="-1" strike="noStrike">
                <a:solidFill>
                  <a:srgbClr val="000099"/>
                </a:solidFill>
                <a:latin typeface="Times New Roman"/>
                <a:ea typeface="新細明體"/>
              </a:rPr>
              <a:t>Who is involved in the decisions?</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5"/>
              </a:buBlip>
            </a:pPr>
            <a:r>
              <a:rPr b="0" lang="en-US" sz="2800" spc="-1" strike="noStrike">
                <a:solidFill>
                  <a:srgbClr val="000099"/>
                </a:solidFill>
                <a:latin typeface="Times New Roman"/>
                <a:ea typeface="新細明體"/>
              </a:rPr>
              <a:t>What problem areas can be seen?</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6"/>
              </a:buBlip>
            </a:pPr>
            <a:r>
              <a:rPr b="0" lang="en-US" sz="2800" spc="-1" strike="noStrike">
                <a:solidFill>
                  <a:srgbClr val="000099"/>
                </a:solidFill>
                <a:latin typeface="Times New Roman"/>
                <a:ea typeface="新細明體"/>
              </a:rPr>
              <a:t>Whom can we count on to assist or participate in the research?</a:t>
            </a:r>
            <a:endParaRPr b="0" lang="en-US" sz="2800" spc="-1" strike="noStrike">
              <a:solidFill>
                <a:srgbClr val="000099"/>
              </a:solidFill>
              <a:latin typeface="Times New Roman"/>
            </a:endParaRPr>
          </a:p>
        </p:txBody>
      </p:sp>
      <p:sp>
        <p:nvSpPr>
          <p:cNvPr id="4" name="PlaceHolder 3"/>
          <p:cNvSpPr>
            <a:spLocks noGrp="1"/>
          </p:cNvSpPr>
          <p:nvPr>
            <p:ph type="ftr" idx="3"/>
          </p:nvPr>
        </p:nvSpPr>
        <p:spPr/>
        <p:txBody>
          <a:bodyPr/>
          <a:p>
            <a:r>
              <a:t>CK Farn, CYCU</a:t>
            </a:r>
          </a:p>
        </p:txBody>
      </p:sp>
      <p:sp>
        <p:nvSpPr>
          <p:cNvPr id="5" name="PlaceHolder 4"/>
          <p:cNvSpPr>
            <a:spLocks noGrp="1"/>
          </p:cNvSpPr>
          <p:nvPr>
            <p:ph type="sldNum" idx="4"/>
          </p:nvPr>
        </p:nvSpPr>
        <p:spPr/>
        <p:txBody>
          <a:bodyPr/>
          <a:p>
            <a:fld id="{E848ED9E-AF3E-4CEA-A727-F91BB2CFE4F3}" type="slidenum">
              <a:t>17</a:t>
            </a:fld>
          </a:p>
        </p:txBody>
      </p:sp>
    </p:spTree>
  </p:cSld>
  <p:transition>
    <p:cover dir="r"/>
  </p:transition>
  <p:timing>
    <p:tnLst>
      <p:par>
        <p:cTn id="252" dur="indefinite" restart="never" nodeType="tmRoot">
          <p:childTnLst>
            <p:seq>
              <p:cTn id="253" dur="indefinite" nodeType="mainSeq">
                <p:childTnLst>
                  <p:par>
                    <p:cTn id="254" nodeType="clickEffect" fill="hold">
                      <p:stCondLst>
                        <p:cond delay="indefinite"/>
                      </p:stCondLst>
                      <p:childTnLst>
                        <p:par>
                          <p:cTn id="255" nodeType="withEffect" fill="hold">
                            <p:stCondLst>
                              <p:cond delay="0"/>
                            </p:stCondLst>
                            <p:childTnLst>
                              <p:par>
                                <p:cTn id="256" nodeType="clickEffect" fill="hold" presetClass="entr" presetID="3" presetSubtype="10">
                                  <p:stCondLst>
                                    <p:cond delay="0"/>
                                  </p:stCondLst>
                                  <p:childTnLst>
                                    <p:set>
                                      <p:cBhvr>
                                        <p:cTn id="257" dur="1" fill="hold">
                                          <p:stCondLst>
                                            <p:cond delay="0"/>
                                          </p:stCondLst>
                                        </p:cTn>
                                        <p:tgtEl>
                                          <p:spTgt spid="404">
                                            <p:txEl>
                                              <p:pRg st="0" end="0"/>
                                            </p:txEl>
                                          </p:spTgt>
                                        </p:tgtEl>
                                        <p:attrNameLst>
                                          <p:attrName>style.visibility</p:attrName>
                                        </p:attrNameLst>
                                      </p:cBhvr>
                                      <p:to>
                                        <p:strVal val="visible"/>
                                      </p:to>
                                    </p:set>
                                    <p:animEffect filter="blinds(horizontal)" transition="in">
                                      <p:cBhvr additive="repl">
                                        <p:cTn id="258" dur="500"/>
                                        <p:tgtEl>
                                          <p:spTgt spid="404">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4000" spc="-1" strike="noStrike">
                <a:solidFill>
                  <a:srgbClr val="ffff66"/>
                </a:solidFill>
                <a:latin typeface="Arial"/>
                <a:ea typeface="新細明體"/>
              </a:rPr>
              <a:t>Focus Groups</a:t>
            </a:r>
            <a:endParaRPr b="0" lang="en-US" sz="4000" spc="-1" strike="noStrike">
              <a:solidFill>
                <a:srgbClr val="000000"/>
              </a:solidFill>
              <a:latin typeface="Times New Roman"/>
            </a:endParaRPr>
          </a:p>
        </p:txBody>
      </p:sp>
      <p:sp>
        <p:nvSpPr>
          <p:cNvPr id="406" name="PlaceHolder 2"/>
          <p:cNvSpPr>
            <a:spLocks noGrp="1"/>
          </p:cNvSpPr>
          <p:nvPr>
            <p:ph/>
          </p:nvPr>
        </p:nvSpPr>
        <p:spPr>
          <a:xfrm>
            <a:off x="770040" y="1978200"/>
            <a:ext cx="4284360" cy="4106520"/>
          </a:xfrm>
          <a:prstGeom prst="rect">
            <a:avLst/>
          </a:prstGeom>
          <a:noFill/>
          <a:ln w="0">
            <a:noFill/>
          </a:ln>
        </p:spPr>
        <p:txBody>
          <a:bodyPr numCol="1" spcCol="0" anchor="t">
            <a:noAutofit/>
          </a:bodyPr>
          <a:p>
            <a:pPr marL="473040" indent="-473040">
              <a:lnSpc>
                <a:spcPct val="100000"/>
              </a:lnSpc>
              <a:spcBef>
                <a:spcPts val="839"/>
              </a:spcBef>
              <a:buSzPct val="100058"/>
              <a:buBlip>
                <a:blip r:embed="rId1"/>
              </a:buBlip>
            </a:pPr>
            <a:r>
              <a:rPr b="0" lang="en-US" sz="2800" spc="-1" strike="noStrike">
                <a:solidFill>
                  <a:srgbClr val="000099"/>
                </a:solidFill>
                <a:latin typeface="Times New Roman"/>
                <a:ea typeface="新細明體"/>
              </a:rPr>
              <a:t>Group discussion</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2"/>
              </a:buBlip>
            </a:pPr>
            <a:r>
              <a:rPr b="0" lang="en-US" sz="2800" spc="-1" strike="noStrike">
                <a:solidFill>
                  <a:srgbClr val="000099"/>
                </a:solidFill>
                <a:latin typeface="Times New Roman"/>
                <a:ea typeface="新細明體"/>
              </a:rPr>
              <a:t>6-10 participants</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3"/>
              </a:buBlip>
            </a:pPr>
            <a:r>
              <a:rPr b="0" lang="en-US" sz="2800" spc="-1" strike="noStrike">
                <a:solidFill>
                  <a:srgbClr val="000099"/>
                </a:solidFill>
                <a:latin typeface="Times New Roman"/>
                <a:ea typeface="新細明體"/>
              </a:rPr>
              <a:t>Moderator-led</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4"/>
              </a:buBlip>
            </a:pPr>
            <a:r>
              <a:rPr b="0" lang="en-US" sz="2800" spc="-1" strike="noStrike">
                <a:solidFill>
                  <a:srgbClr val="000099"/>
                </a:solidFill>
                <a:latin typeface="Times New Roman"/>
                <a:ea typeface="新細明體"/>
              </a:rPr>
              <a:t>90 minutes-2 hours</a:t>
            </a:r>
            <a:endParaRPr b="0" lang="en-US" sz="2800" spc="-1" strike="noStrike">
              <a:solidFill>
                <a:srgbClr val="000099"/>
              </a:solidFill>
              <a:latin typeface="Times New Roman"/>
            </a:endParaRPr>
          </a:p>
          <a:p>
            <a:pPr>
              <a:lnSpc>
                <a:spcPct val="100000"/>
              </a:lnSpc>
              <a:spcBef>
                <a:spcPts val="839"/>
              </a:spcBef>
              <a:buNone/>
            </a:pPr>
            <a:endParaRPr b="0" lang="en-US" sz="2800" spc="-1" strike="noStrike">
              <a:solidFill>
                <a:srgbClr val="000099"/>
              </a:solidFill>
              <a:latin typeface="Times New Roman"/>
            </a:endParaRPr>
          </a:p>
        </p:txBody>
      </p:sp>
      <p:pic>
        <p:nvPicPr>
          <p:cNvPr id="407" name="Picture 4" descr="focusgroup"/>
          <p:cNvPicPr/>
          <p:nvPr/>
        </p:nvPicPr>
        <p:blipFill>
          <a:blip r:embed="rId5"/>
          <a:stretch/>
        </p:blipFill>
        <p:spPr>
          <a:xfrm>
            <a:off x="5219640" y="1978200"/>
            <a:ext cx="4284360" cy="4106520"/>
          </a:xfrm>
          <a:prstGeom prst="rect">
            <a:avLst/>
          </a:prstGeom>
          <a:ln w="0">
            <a:noFill/>
          </a:ln>
        </p:spPr>
      </p:pic>
      <p:sp>
        <p:nvSpPr>
          <p:cNvPr id="4" name="PlaceHolder 3"/>
          <p:cNvSpPr>
            <a:spLocks noGrp="1"/>
          </p:cNvSpPr>
          <p:nvPr>
            <p:ph type="ftr" idx="11"/>
          </p:nvPr>
        </p:nvSpPr>
        <p:spPr/>
        <p:txBody>
          <a:bodyPr/>
          <a:p>
            <a:r>
              <a:t>CK Farn, CYCU</a:t>
            </a:r>
          </a:p>
        </p:txBody>
      </p:sp>
      <p:sp>
        <p:nvSpPr>
          <p:cNvPr id="5" name="PlaceHolder 4"/>
          <p:cNvSpPr>
            <a:spLocks noGrp="1"/>
          </p:cNvSpPr>
          <p:nvPr>
            <p:ph type="sldNum" idx="12"/>
          </p:nvPr>
        </p:nvSpPr>
        <p:spPr/>
        <p:txBody>
          <a:bodyPr/>
          <a:p>
            <a:fld id="{EACDF318-C300-4343-AE03-CDA557623977}"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3600" spc="-1" strike="noStrike">
                <a:solidFill>
                  <a:srgbClr val="ffff66"/>
                </a:solidFill>
                <a:latin typeface="Arial"/>
                <a:ea typeface="新細明體"/>
              </a:rPr>
              <a:t>Degree of Question Crystallization</a:t>
            </a:r>
            <a:endParaRPr b="0" lang="en-US" sz="3600" spc="-1" strike="noStrike">
              <a:solidFill>
                <a:srgbClr val="000000"/>
              </a:solidFill>
              <a:latin typeface="Times New Roman"/>
            </a:endParaRPr>
          </a:p>
        </p:txBody>
      </p:sp>
      <p:sp>
        <p:nvSpPr>
          <p:cNvPr id="409" name="PlaceHolder 2"/>
          <p:cNvSpPr>
            <a:spLocks noGrp="1"/>
          </p:cNvSpPr>
          <p:nvPr>
            <p:ph/>
          </p:nvPr>
        </p:nvSpPr>
        <p:spPr>
          <a:xfrm>
            <a:off x="770040" y="1978200"/>
            <a:ext cx="4294800" cy="3532320"/>
          </a:xfrm>
          <a:prstGeom prst="rect">
            <a:avLst/>
          </a:prstGeom>
          <a:solidFill>
            <a:srgbClr val="ccffff"/>
          </a:solidFill>
          <a:ln w="0">
            <a:noFill/>
          </a:ln>
        </p:spPr>
        <p:txBody>
          <a:bodyPr numCol="1" spcCol="0" anchor="t">
            <a:noAutofit/>
          </a:bodyPr>
          <a:p>
            <a:pPr marL="473040" indent="-473040">
              <a:lnSpc>
                <a:spcPct val="100000"/>
              </a:lnSpc>
              <a:spcBef>
                <a:spcPts val="839"/>
              </a:spcBef>
              <a:buNone/>
              <a:tabLst>
                <a:tab algn="l" pos="0"/>
              </a:tabLst>
            </a:pPr>
            <a:r>
              <a:rPr b="1" lang="en-US" sz="2800" spc="-1" strike="noStrike">
                <a:solidFill>
                  <a:srgbClr val="cc0000"/>
                </a:solidFill>
                <a:latin typeface="Times New Roman"/>
                <a:ea typeface="新細明體"/>
              </a:rPr>
              <a:t>Exploratory Study</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1"/>
              </a:buBlip>
              <a:tabLst>
                <a:tab algn="l" pos="0"/>
              </a:tabLst>
            </a:pPr>
            <a:r>
              <a:rPr b="0" lang="en-US" sz="2800" spc="-1" strike="noStrike">
                <a:solidFill>
                  <a:srgbClr val="000099"/>
                </a:solidFill>
                <a:latin typeface="Times New Roman"/>
                <a:ea typeface="新細明體"/>
              </a:rPr>
              <a:t>Loose structure</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2"/>
              </a:buBlip>
              <a:tabLst>
                <a:tab algn="l" pos="0"/>
              </a:tabLst>
            </a:pPr>
            <a:r>
              <a:rPr b="0" lang="en-US" sz="2800" spc="-1" strike="noStrike">
                <a:solidFill>
                  <a:srgbClr val="000099"/>
                </a:solidFill>
                <a:latin typeface="Times New Roman"/>
                <a:ea typeface="新細明體"/>
              </a:rPr>
              <a:t>Begins with observations</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3"/>
              </a:buBlip>
              <a:tabLst>
                <a:tab algn="l" pos="0"/>
              </a:tabLst>
            </a:pPr>
            <a:r>
              <a:rPr b="0" lang="en-US" sz="2800" spc="-1" strike="noStrike">
                <a:solidFill>
                  <a:srgbClr val="000099"/>
                </a:solidFill>
                <a:latin typeface="Times New Roman"/>
                <a:ea typeface="新細明體"/>
              </a:rPr>
              <a:t>Expand understanding</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4"/>
              </a:buBlip>
              <a:tabLst>
                <a:tab algn="l" pos="0"/>
              </a:tabLst>
            </a:pPr>
            <a:r>
              <a:rPr b="0" lang="en-US" sz="2800" spc="-1" strike="noStrike">
                <a:solidFill>
                  <a:srgbClr val="000099"/>
                </a:solidFill>
                <a:latin typeface="Times New Roman"/>
                <a:ea typeface="新細明體"/>
              </a:rPr>
              <a:t>Provide insight</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5"/>
              </a:buBlip>
              <a:tabLst>
                <a:tab algn="l" pos="0"/>
              </a:tabLst>
            </a:pPr>
            <a:r>
              <a:rPr b="0" lang="en-US" sz="2800" spc="-1" strike="noStrike">
                <a:solidFill>
                  <a:srgbClr val="000099"/>
                </a:solidFill>
                <a:latin typeface="Times New Roman"/>
                <a:ea typeface="新細明體"/>
              </a:rPr>
              <a:t>Develop hypotheses</a:t>
            </a:r>
            <a:endParaRPr b="0" lang="en-US" sz="2800" spc="-1" strike="noStrike">
              <a:solidFill>
                <a:srgbClr val="000099"/>
              </a:solidFill>
              <a:latin typeface="Times New Roman"/>
            </a:endParaRPr>
          </a:p>
        </p:txBody>
      </p:sp>
      <p:sp>
        <p:nvSpPr>
          <p:cNvPr id="410" name="PlaceHolder 3"/>
          <p:cNvSpPr>
            <a:spLocks noGrp="1"/>
          </p:cNvSpPr>
          <p:nvPr>
            <p:ph/>
          </p:nvPr>
        </p:nvSpPr>
        <p:spPr>
          <a:xfrm>
            <a:off x="5219640" y="1978200"/>
            <a:ext cx="4309560" cy="2883960"/>
          </a:xfrm>
          <a:prstGeom prst="rect">
            <a:avLst/>
          </a:prstGeom>
          <a:solidFill>
            <a:srgbClr val="ffff66"/>
          </a:solidFill>
          <a:ln w="0">
            <a:noFill/>
          </a:ln>
        </p:spPr>
        <p:txBody>
          <a:bodyPr numCol="1" spcCol="0" anchor="t">
            <a:noAutofit/>
          </a:bodyPr>
          <a:p>
            <a:pPr marL="473040" indent="-473040">
              <a:lnSpc>
                <a:spcPct val="100000"/>
              </a:lnSpc>
              <a:spcBef>
                <a:spcPts val="839"/>
              </a:spcBef>
              <a:buNone/>
              <a:tabLst>
                <a:tab algn="l" pos="0"/>
              </a:tabLst>
            </a:pPr>
            <a:r>
              <a:rPr b="1" lang="en-US" sz="2800" spc="-1" strike="noStrike">
                <a:solidFill>
                  <a:srgbClr val="cc0000"/>
                </a:solidFill>
                <a:latin typeface="Times New Roman"/>
                <a:ea typeface="新細明體"/>
              </a:rPr>
              <a:t>Formal Study</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6"/>
              </a:buBlip>
              <a:tabLst>
                <a:tab algn="l" pos="0"/>
              </a:tabLst>
            </a:pPr>
            <a:r>
              <a:rPr b="0" lang="en-US" sz="2800" spc="-1" strike="noStrike">
                <a:solidFill>
                  <a:srgbClr val="000099"/>
                </a:solidFill>
                <a:latin typeface="Times New Roman"/>
                <a:ea typeface="新細明體"/>
              </a:rPr>
              <a:t>Precise procedures</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7"/>
              </a:buBlip>
              <a:tabLst>
                <a:tab algn="l" pos="0"/>
              </a:tabLst>
            </a:pPr>
            <a:r>
              <a:rPr b="0" lang="en-US" sz="2800" spc="-1" strike="noStrike">
                <a:solidFill>
                  <a:srgbClr val="000099"/>
                </a:solidFill>
                <a:latin typeface="Times New Roman"/>
                <a:ea typeface="新細明體"/>
              </a:rPr>
              <a:t>Begins with hypotheses</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8"/>
              </a:buBlip>
              <a:tabLst>
                <a:tab algn="l" pos="0"/>
              </a:tabLst>
            </a:pPr>
            <a:r>
              <a:rPr b="0" lang="en-US" sz="2800" spc="-1" strike="noStrike">
                <a:solidFill>
                  <a:srgbClr val="000099"/>
                </a:solidFill>
                <a:latin typeface="Times New Roman"/>
                <a:ea typeface="新細明體"/>
              </a:rPr>
              <a:t>Answers research questions</a:t>
            </a:r>
            <a:endParaRPr b="0" lang="en-US" sz="2800" spc="-1" strike="noStrike">
              <a:solidFill>
                <a:srgbClr val="000099"/>
              </a:solidFill>
              <a:latin typeface="Times New Roman"/>
            </a:endParaRPr>
          </a:p>
        </p:txBody>
      </p:sp>
      <p:sp>
        <p:nvSpPr>
          <p:cNvPr id="5" name="PlaceHolder 4"/>
          <p:cNvSpPr>
            <a:spLocks noGrp="1"/>
          </p:cNvSpPr>
          <p:nvPr>
            <p:ph type="ftr" idx="5"/>
          </p:nvPr>
        </p:nvSpPr>
        <p:spPr/>
        <p:txBody>
          <a:bodyPr/>
          <a:p>
            <a:r>
              <a:t>CK Farn, CYCU</a:t>
            </a:r>
          </a:p>
        </p:txBody>
      </p:sp>
      <p:sp>
        <p:nvSpPr>
          <p:cNvPr id="6" name="PlaceHolder 5"/>
          <p:cNvSpPr>
            <a:spLocks noGrp="1"/>
          </p:cNvSpPr>
          <p:nvPr>
            <p:ph type="sldNum" idx="6"/>
          </p:nvPr>
        </p:nvSpPr>
        <p:spPr/>
        <p:txBody>
          <a:bodyPr/>
          <a:p>
            <a:fld id="{71D6CDDB-35E5-4CC8-BFC8-05027809CF45}" type="slidenum">
              <a:t>19</a:t>
            </a:fld>
          </a:p>
        </p:txBody>
      </p:sp>
    </p:spTree>
  </p:cSld>
  <p:transition>
    <p:cover dir="r"/>
  </p:transition>
  <p:timing>
    <p:tnLst>
      <p:par>
        <p:cTn id="259" dur="indefinite" restart="never" nodeType="tmRoot">
          <p:childTnLst>
            <p:seq>
              <p:cTn id="260" dur="indefinite" nodeType="mainSeq">
                <p:childTnLst>
                  <p:par>
                    <p:cTn id="261" nodeType="clickEffect" fill="hold">
                      <p:stCondLst>
                        <p:cond delay="indefinite"/>
                      </p:stCondLst>
                      <p:childTnLst>
                        <p:par>
                          <p:cTn id="262" nodeType="withEffect" fill="hold">
                            <p:stCondLst>
                              <p:cond delay="0"/>
                            </p:stCondLst>
                            <p:childTnLst>
                              <p:par>
                                <p:cTn id="263" nodeType="clickEffect" fill="hold" presetClass="entr" presetID="3" presetSubtype="10">
                                  <p:stCondLst>
                                    <p:cond delay="0"/>
                                  </p:stCondLst>
                                  <p:childTnLst>
                                    <p:set>
                                      <p:cBhvr>
                                        <p:cTn id="264" dur="1" fill="hold">
                                          <p:stCondLst>
                                            <p:cond delay="0"/>
                                          </p:stCondLst>
                                        </p:cTn>
                                        <p:tgtEl>
                                          <p:spTgt spid="409">
                                            <p:txEl>
                                              <p:pRg st="0" end="0"/>
                                            </p:txEl>
                                          </p:spTgt>
                                        </p:tgtEl>
                                        <p:attrNameLst>
                                          <p:attrName>style.visibility</p:attrName>
                                        </p:attrNameLst>
                                      </p:cBhvr>
                                      <p:to>
                                        <p:strVal val="visible"/>
                                      </p:to>
                                    </p:set>
                                    <p:animEffect filter="blinds(horizontal)" transition="in">
                                      <p:cBhvr additive="repl">
                                        <p:cTn id="265" dur="500"/>
                                        <p:tgtEl>
                                          <p:spTgt spid="409">
                                            <p:txEl>
                                              <p:pRg st="0" end="0"/>
                                            </p:txEl>
                                          </p:spTgt>
                                        </p:tgtEl>
                                      </p:cBhvr>
                                    </p:animEffect>
                                  </p:childTnLst>
                                </p:cTn>
                              </p:par>
                            </p:childTnLst>
                          </p:cTn>
                        </p:par>
                      </p:childTnLst>
                    </p:cTn>
                  </p:par>
                  <p:par>
                    <p:cTn id="266" nodeType="clickEffect" fill="hold">
                      <p:stCondLst>
                        <p:cond delay="indefinite"/>
                      </p:stCondLst>
                      <p:childTnLst>
                        <p:par>
                          <p:cTn id="267" nodeType="withEffect" fill="hold">
                            <p:stCondLst>
                              <p:cond delay="0"/>
                            </p:stCondLst>
                            <p:childTnLst>
                              <p:par>
                                <p:cTn id="268" nodeType="clickEffect" fill="hold" presetClass="entr" presetID="3" presetSubtype="10">
                                  <p:stCondLst>
                                    <p:cond delay="0"/>
                                  </p:stCondLst>
                                  <p:childTnLst>
                                    <p:set>
                                      <p:cBhvr>
                                        <p:cTn id="269" dur="1" fill="hold">
                                          <p:stCondLst>
                                            <p:cond delay="0"/>
                                          </p:stCondLst>
                                        </p:cTn>
                                        <p:tgtEl>
                                          <p:spTgt spid="410">
                                            <p:txEl>
                                              <p:pRg st="0" end="0"/>
                                            </p:txEl>
                                          </p:spTgt>
                                        </p:tgtEl>
                                        <p:attrNameLst>
                                          <p:attrName>style.visibility</p:attrName>
                                        </p:attrNameLst>
                                      </p:cBhvr>
                                      <p:to>
                                        <p:strVal val="visible"/>
                                      </p:to>
                                    </p:set>
                                    <p:animEffect filter="blinds(horizontal)" transition="in">
                                      <p:cBhvr additive="repl">
                                        <p:cTn id="270" dur="500"/>
                                        <p:tgtEl>
                                          <p:spTgt spid="410">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4000" spc="-1" strike="noStrike">
                <a:solidFill>
                  <a:srgbClr val="ffff66"/>
                </a:solidFill>
                <a:latin typeface="Arial"/>
                <a:ea typeface="SimHei"/>
              </a:rPr>
              <a:t>Notes on Funneling Exercise</a:t>
            </a:r>
            <a:endParaRPr b="0" lang="en-US" sz="4000" spc="-1" strike="noStrike">
              <a:solidFill>
                <a:srgbClr val="000000"/>
              </a:solidFill>
              <a:latin typeface="Times New Roman"/>
            </a:endParaRPr>
          </a:p>
        </p:txBody>
      </p:sp>
      <p:sp>
        <p:nvSpPr>
          <p:cNvPr id="315" name="PlaceHolder 2"/>
          <p:cNvSpPr>
            <a:spLocks noGrp="1"/>
          </p:cNvSpPr>
          <p:nvPr>
            <p:ph/>
          </p:nvPr>
        </p:nvSpPr>
        <p:spPr>
          <a:xfrm>
            <a:off x="770040" y="1978200"/>
            <a:ext cx="8733960" cy="4106520"/>
          </a:xfrm>
          <a:prstGeom prst="rect">
            <a:avLst/>
          </a:prstGeom>
          <a:noFill/>
          <a:ln w="0">
            <a:noFill/>
          </a:ln>
        </p:spPr>
        <p:txBody>
          <a:bodyPr numCol="1" spcCol="0" anchor="t">
            <a:noAutofit/>
          </a:bodyPr>
          <a:p>
            <a:pPr marL="473040" indent="-473040">
              <a:lnSpc>
                <a:spcPct val="100000"/>
              </a:lnSpc>
              <a:spcBef>
                <a:spcPts val="961"/>
              </a:spcBef>
              <a:buSzPct val="100000"/>
              <a:buBlip>
                <a:blip r:embed="rId1"/>
              </a:buBlip>
            </a:pPr>
            <a:r>
              <a:rPr b="0" lang="en-US" sz="3200" spc="-1" strike="noStrike">
                <a:solidFill>
                  <a:srgbClr val="000099"/>
                </a:solidFill>
                <a:latin typeface="Times New Roman"/>
                <a:ea typeface="標楷體"/>
              </a:rPr>
              <a:t>Mostly centered at the Data (raw data) level</a:t>
            </a:r>
            <a:endParaRPr b="0" lang="en-US" sz="3200" spc="-1" strike="noStrike">
              <a:solidFill>
                <a:srgbClr val="000099"/>
              </a:solidFill>
              <a:latin typeface="Times New Roman"/>
            </a:endParaRPr>
          </a:p>
          <a:p>
            <a:pPr lvl="1" marL="1050840" indent="-387360">
              <a:lnSpc>
                <a:spcPct val="100000"/>
              </a:lnSpc>
              <a:spcBef>
                <a:spcPts val="561"/>
              </a:spcBef>
              <a:buSzPct val="100058"/>
              <a:buBlip>
                <a:blip r:embed="rId2"/>
              </a:buBlip>
            </a:pPr>
            <a:r>
              <a:rPr b="0" lang="en-US" sz="2800" spc="-1" strike="noStrike">
                <a:solidFill>
                  <a:srgbClr val="000000"/>
                </a:solidFill>
                <a:latin typeface="Times New Roman"/>
                <a:ea typeface="新細明體"/>
              </a:rPr>
              <a:t>factual information (as measurements or statistics) used as a basis for reasoning, discussion, or calculation</a:t>
            </a:r>
            <a:endParaRPr b="0" lang="en-US" sz="2800" spc="-1" strike="noStrike">
              <a:solidFill>
                <a:srgbClr val="009900"/>
              </a:solidFill>
              <a:latin typeface="Times New Roman"/>
            </a:endParaRPr>
          </a:p>
          <a:p>
            <a:pPr marL="473040" indent="-473040">
              <a:lnSpc>
                <a:spcPct val="100000"/>
              </a:lnSpc>
              <a:spcBef>
                <a:spcPts val="961"/>
              </a:spcBef>
              <a:buSzPct val="100000"/>
              <a:buBlip>
                <a:blip r:embed="rId3"/>
              </a:buBlip>
            </a:pPr>
            <a:r>
              <a:rPr b="0" lang="en-US" sz="3200" spc="-1" strike="noStrike">
                <a:solidFill>
                  <a:srgbClr val="000099"/>
                </a:solidFill>
                <a:latin typeface="Times New Roman"/>
                <a:ea typeface="標楷體"/>
              </a:rPr>
              <a:t>The objective is to have a “landscape” understanding of a certain area</a:t>
            </a:r>
            <a:endParaRPr b="0" lang="en-US" sz="3200" spc="-1" strike="noStrike">
              <a:solidFill>
                <a:srgbClr val="000099"/>
              </a:solidFill>
              <a:latin typeface="Times New Roman"/>
            </a:endParaRPr>
          </a:p>
          <a:p>
            <a:pPr lvl="1" marL="1050840" indent="-387360">
              <a:lnSpc>
                <a:spcPct val="100000"/>
              </a:lnSpc>
              <a:spcBef>
                <a:spcPts val="561"/>
              </a:spcBef>
              <a:buSzPct val="100058"/>
              <a:buBlip>
                <a:blip r:embed="rId4"/>
              </a:buBlip>
            </a:pPr>
            <a:r>
              <a:rPr b="0" lang="en-US" sz="2800" spc="-1" strike="noStrike">
                <a:solidFill>
                  <a:srgbClr val="000000"/>
                </a:solidFill>
                <a:latin typeface="Times New Roman"/>
                <a:ea typeface="新細明體"/>
              </a:rPr>
              <a:t>Which area?</a:t>
            </a:r>
            <a:endParaRPr b="0" lang="en-US" sz="2800" spc="-1" strike="noStrike">
              <a:solidFill>
                <a:srgbClr val="009900"/>
              </a:solidFill>
              <a:latin typeface="Times New Roman"/>
            </a:endParaRPr>
          </a:p>
          <a:p>
            <a:pPr lvl="1" marL="1050840" indent="-387360">
              <a:lnSpc>
                <a:spcPct val="100000"/>
              </a:lnSpc>
              <a:spcBef>
                <a:spcPts val="561"/>
              </a:spcBef>
              <a:buSzPct val="100058"/>
              <a:buBlip>
                <a:blip r:embed="rId5"/>
              </a:buBlip>
            </a:pPr>
            <a:r>
              <a:rPr b="0" lang="en-US" sz="2800" spc="-1" strike="noStrike">
                <a:solidFill>
                  <a:srgbClr val="000000"/>
                </a:solidFill>
                <a:latin typeface="Times New Roman"/>
                <a:ea typeface="新細明體"/>
              </a:rPr>
              <a:t>How is the “profile” looks like?</a:t>
            </a:r>
            <a:endParaRPr b="0" lang="en-US" sz="2800" spc="-1" strike="noStrike">
              <a:solidFill>
                <a:srgbClr val="009900"/>
              </a:solidFill>
              <a:latin typeface="Times New Roman"/>
            </a:endParaRPr>
          </a:p>
        </p:txBody>
      </p:sp>
      <p:sp>
        <p:nvSpPr>
          <p:cNvPr id="4" name="PlaceHolder 3"/>
          <p:cNvSpPr>
            <a:spLocks noGrp="1"/>
          </p:cNvSpPr>
          <p:nvPr>
            <p:ph type="ftr" idx="3"/>
          </p:nvPr>
        </p:nvSpPr>
        <p:spPr/>
        <p:txBody>
          <a:bodyPr/>
          <a:p>
            <a:r>
              <a:t>CK Farn, CYCU</a:t>
            </a:r>
          </a:p>
        </p:txBody>
      </p:sp>
      <p:sp>
        <p:nvSpPr>
          <p:cNvPr id="5" name="PlaceHolder 4"/>
          <p:cNvSpPr>
            <a:spLocks noGrp="1"/>
          </p:cNvSpPr>
          <p:nvPr>
            <p:ph type="sldNum" idx="4"/>
          </p:nvPr>
        </p:nvSpPr>
        <p:spPr/>
        <p:txBody>
          <a:bodyPr/>
          <a:p>
            <a:fld id="{D75132FE-B10B-447B-9C6D-C4A0AF8D5D62}"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4000" spc="-1" strike="noStrike">
                <a:solidFill>
                  <a:srgbClr val="ffff66"/>
                </a:solidFill>
                <a:latin typeface="Arial"/>
                <a:ea typeface="SimHei"/>
              </a:rPr>
              <a:t>Theory Confirmation</a:t>
            </a:r>
            <a:endParaRPr b="0" lang="en-US" sz="4000" spc="-1" strike="noStrike">
              <a:solidFill>
                <a:srgbClr val="000000"/>
              </a:solidFill>
              <a:latin typeface="Times New Roman"/>
            </a:endParaRPr>
          </a:p>
        </p:txBody>
      </p:sp>
      <p:sp>
        <p:nvSpPr>
          <p:cNvPr id="412" name="AutoShape 37"/>
          <p:cNvSpPr/>
          <p:nvPr/>
        </p:nvSpPr>
        <p:spPr>
          <a:xfrm>
            <a:off x="1037880" y="1488600"/>
            <a:ext cx="8381520" cy="2666520"/>
          </a:xfrm>
          <a:prstGeom prst="cloudCallout">
            <a:avLst>
              <a:gd name="adj1" fmla="val -19319"/>
              <a:gd name="adj2" fmla="val 24644"/>
            </a:avLst>
          </a:prstGeom>
          <a:solidFill>
            <a:schemeClr val="accent6">
              <a:lumMod val="20000"/>
              <a:lumOff val="80000"/>
            </a:schemeClr>
          </a:solidFill>
          <a:ln w="6350">
            <a:solidFill>
              <a:srgbClr val="0000cc"/>
            </a:solidFill>
            <a:round/>
          </a:ln>
        </p:spPr>
        <p:style>
          <a:lnRef idx="0"/>
          <a:fillRef idx="0"/>
          <a:effectRef idx="0"/>
          <a:fontRef idx="minor"/>
        </p:style>
      </p:sp>
      <p:sp>
        <p:nvSpPr>
          <p:cNvPr id="413" name="矩形 2"/>
          <p:cNvSpPr/>
          <p:nvPr/>
        </p:nvSpPr>
        <p:spPr>
          <a:xfrm>
            <a:off x="186840" y="6102360"/>
            <a:ext cx="10055160" cy="632160"/>
          </a:xfrm>
          <a:prstGeom prst="rect">
            <a:avLst/>
          </a:prstGeom>
          <a:solidFill>
            <a:schemeClr val="bg1">
              <a:lumMod val="95000"/>
            </a:schemeClr>
          </a:solidFill>
          <a:ln w="50800">
            <a:solidFill>
              <a:srgbClr val="ffffff"/>
            </a:solidFill>
            <a:round/>
          </a:ln>
        </p:spPr>
        <p:style>
          <a:lnRef idx="0"/>
          <a:fillRef idx="0"/>
          <a:effectRef idx="0"/>
          <a:fontRef idx="minor"/>
        </p:style>
      </p:sp>
      <p:sp>
        <p:nvSpPr>
          <p:cNvPr id="414" name="AutoShape 37"/>
          <p:cNvSpPr/>
          <p:nvPr/>
        </p:nvSpPr>
        <p:spPr>
          <a:xfrm>
            <a:off x="1295280" y="3581280"/>
            <a:ext cx="8381520" cy="2666520"/>
          </a:xfrm>
          <a:prstGeom prst="cloudCallout">
            <a:avLst>
              <a:gd name="adj1" fmla="val -19319"/>
              <a:gd name="adj2" fmla="val 24644"/>
            </a:avLst>
          </a:prstGeom>
          <a:solidFill>
            <a:srgbClr val="ffff66"/>
          </a:solidFill>
          <a:ln w="6350">
            <a:solidFill>
              <a:srgbClr val="c00000"/>
            </a:solidFill>
            <a:round/>
          </a:ln>
        </p:spPr>
        <p:style>
          <a:lnRef idx="0"/>
          <a:fillRef idx="0"/>
          <a:effectRef idx="0"/>
          <a:fontRef idx="minor"/>
        </p:style>
      </p:sp>
      <p:sp>
        <p:nvSpPr>
          <p:cNvPr id="415" name="Rectangle 15"/>
          <p:cNvSpPr/>
          <p:nvPr/>
        </p:nvSpPr>
        <p:spPr>
          <a:xfrm>
            <a:off x="214200" y="1266120"/>
            <a:ext cx="2479320" cy="387000"/>
          </a:xfrm>
          <a:prstGeom prst="rect">
            <a:avLst/>
          </a:prstGeom>
          <a:solidFill>
            <a:srgbClr val="0000cc"/>
          </a:solidFill>
          <a:ln w="12700">
            <a:solidFill>
              <a:srgbClr val="336600"/>
            </a:solidFill>
            <a:miter/>
          </a:ln>
        </p:spPr>
        <p:style>
          <a:lnRef idx="0"/>
          <a:fillRef idx="0"/>
          <a:effectRef idx="0"/>
          <a:fontRef idx="minor"/>
        </p:style>
        <p:txBody>
          <a:bodyPr wrap="none" lIns="63360" rIns="63360" tIns="25560" bIns="25560" anchor="t">
            <a:spAutoFit/>
          </a:bodyPr>
          <a:p>
            <a:pPr>
              <a:lnSpc>
                <a:spcPct val="92000"/>
              </a:lnSpc>
              <a:buNone/>
            </a:pPr>
            <a:r>
              <a:rPr b="0" lang="en-US" sz="2400" spc="-1" strike="noStrike">
                <a:solidFill>
                  <a:srgbClr val="ffffff"/>
                </a:solidFill>
                <a:latin typeface="Arial"/>
                <a:ea typeface="微軟正黑體"/>
              </a:rPr>
              <a:t>Conceptual Level</a:t>
            </a:r>
            <a:endParaRPr b="0" lang="en-US" sz="2400" spc="-1" strike="noStrike">
              <a:latin typeface="Arial"/>
            </a:endParaRPr>
          </a:p>
        </p:txBody>
      </p:sp>
      <p:sp>
        <p:nvSpPr>
          <p:cNvPr id="416" name="Rectangle 16"/>
          <p:cNvSpPr/>
          <p:nvPr/>
        </p:nvSpPr>
        <p:spPr>
          <a:xfrm>
            <a:off x="6098040" y="6257520"/>
            <a:ext cx="2514240" cy="387000"/>
          </a:xfrm>
          <a:prstGeom prst="rect">
            <a:avLst/>
          </a:prstGeom>
          <a:solidFill>
            <a:srgbClr val="ff9900"/>
          </a:solidFill>
          <a:ln w="12700">
            <a:noFill/>
          </a:ln>
        </p:spPr>
        <p:style>
          <a:lnRef idx="0"/>
          <a:fillRef idx="0"/>
          <a:effectRef idx="0"/>
          <a:fontRef idx="minor"/>
        </p:style>
        <p:txBody>
          <a:bodyPr wrap="none" lIns="63360" rIns="63360" tIns="25560" bIns="25560" anchor="t">
            <a:spAutoFit/>
          </a:bodyPr>
          <a:p>
            <a:pPr>
              <a:lnSpc>
                <a:spcPct val="92000"/>
              </a:lnSpc>
              <a:buNone/>
            </a:pPr>
            <a:r>
              <a:rPr b="0" lang="en-US" sz="2400" spc="-1" strike="noStrike">
                <a:solidFill>
                  <a:srgbClr val="ffffff"/>
                </a:solidFill>
                <a:latin typeface="Arial"/>
                <a:ea typeface="GE Round-Heavy+N"/>
              </a:rPr>
              <a:t>Operational Level</a:t>
            </a:r>
            <a:endParaRPr b="0" lang="en-US" sz="2400" spc="-1" strike="noStrike">
              <a:latin typeface="Arial"/>
            </a:endParaRPr>
          </a:p>
        </p:txBody>
      </p:sp>
      <p:sp>
        <p:nvSpPr>
          <p:cNvPr id="417" name="Rectangle 6"/>
          <p:cNvSpPr/>
          <p:nvPr/>
        </p:nvSpPr>
        <p:spPr>
          <a:xfrm>
            <a:off x="3053520" y="1809720"/>
            <a:ext cx="737280" cy="994320"/>
          </a:xfrm>
          <a:prstGeom prst="rect">
            <a:avLst/>
          </a:prstGeom>
          <a:solidFill>
            <a:schemeClr val="accent6">
              <a:lumMod val="20000"/>
              <a:lumOff val="80000"/>
            </a:schemeClr>
          </a:solidFill>
          <a:ln w="0">
            <a:noFill/>
          </a:ln>
        </p:spPr>
        <p:style>
          <a:lnRef idx="0"/>
          <a:fillRef idx="0"/>
          <a:effectRef idx="0"/>
          <a:fontRef idx="minor"/>
        </p:style>
        <p:txBody>
          <a:bodyPr wrap="none" lIns="63360" rIns="63360" tIns="25560" bIns="25560" anchor="t">
            <a:spAutoFit/>
          </a:bodyPr>
          <a:p>
            <a:pPr algn="ctr">
              <a:lnSpc>
                <a:spcPct val="86000"/>
              </a:lnSpc>
              <a:buNone/>
            </a:pPr>
            <a:r>
              <a:rPr b="0" lang="en-US" sz="7200" spc="-1" strike="noStrike">
                <a:solidFill>
                  <a:srgbClr val="c00000"/>
                </a:solidFill>
                <a:latin typeface="Arial"/>
                <a:ea typeface="GE Ming"/>
              </a:rPr>
              <a:t>X</a:t>
            </a:r>
            <a:endParaRPr b="0" lang="en-US" sz="7200" spc="-1" strike="noStrike">
              <a:latin typeface="Arial"/>
            </a:endParaRPr>
          </a:p>
        </p:txBody>
      </p:sp>
      <p:sp>
        <p:nvSpPr>
          <p:cNvPr id="418" name="Rectangle 7"/>
          <p:cNvSpPr/>
          <p:nvPr/>
        </p:nvSpPr>
        <p:spPr>
          <a:xfrm>
            <a:off x="6965280" y="1873080"/>
            <a:ext cx="737280" cy="994320"/>
          </a:xfrm>
          <a:prstGeom prst="rect">
            <a:avLst/>
          </a:prstGeom>
          <a:solidFill>
            <a:schemeClr val="accent6">
              <a:lumMod val="20000"/>
              <a:lumOff val="80000"/>
            </a:schemeClr>
          </a:solidFill>
          <a:ln w="0">
            <a:noFill/>
          </a:ln>
        </p:spPr>
        <p:style>
          <a:lnRef idx="0"/>
          <a:fillRef idx="0"/>
          <a:effectRef idx="0"/>
          <a:fontRef idx="minor"/>
        </p:style>
        <p:txBody>
          <a:bodyPr wrap="none" lIns="63360" rIns="63360" tIns="25560" bIns="25560" anchor="t">
            <a:spAutoFit/>
          </a:bodyPr>
          <a:p>
            <a:pPr algn="ctr">
              <a:lnSpc>
                <a:spcPct val="86000"/>
              </a:lnSpc>
              <a:buNone/>
            </a:pPr>
            <a:r>
              <a:rPr b="0" lang="en-US" sz="7200" spc="-1" strike="noStrike">
                <a:solidFill>
                  <a:srgbClr val="c00000"/>
                </a:solidFill>
                <a:latin typeface="Arial"/>
                <a:ea typeface="GE Ming"/>
              </a:rPr>
              <a:t>Y</a:t>
            </a:r>
            <a:endParaRPr b="0" lang="en-US" sz="7200" spc="-1" strike="noStrike">
              <a:latin typeface="Arial"/>
            </a:endParaRPr>
          </a:p>
        </p:txBody>
      </p:sp>
      <p:sp>
        <p:nvSpPr>
          <p:cNvPr id="419" name="Line 10"/>
          <p:cNvSpPr/>
          <p:nvPr/>
        </p:nvSpPr>
        <p:spPr>
          <a:xfrm>
            <a:off x="3841560" y="2241360"/>
            <a:ext cx="3009960" cy="360"/>
          </a:xfrm>
          <a:prstGeom prst="line">
            <a:avLst/>
          </a:prstGeom>
          <a:ln w="76200">
            <a:solidFill>
              <a:srgbClr val="cc0000"/>
            </a:solidFill>
            <a:round/>
            <a:tailEnd len="med" type="triangle" w="med"/>
          </a:ln>
        </p:spPr>
        <p:style>
          <a:lnRef idx="0"/>
          <a:fillRef idx="0"/>
          <a:effectRef idx="0"/>
          <a:fontRef idx="minor"/>
        </p:style>
      </p:sp>
      <p:sp>
        <p:nvSpPr>
          <p:cNvPr id="420" name="Line 5"/>
          <p:cNvSpPr/>
          <p:nvPr/>
        </p:nvSpPr>
        <p:spPr>
          <a:xfrm flipV="1">
            <a:off x="882360" y="3765240"/>
            <a:ext cx="9360000" cy="25560"/>
          </a:xfrm>
          <a:prstGeom prst="line">
            <a:avLst/>
          </a:prstGeom>
          <a:ln w="76200">
            <a:solidFill>
              <a:srgbClr val="009900"/>
            </a:solidFill>
            <a:round/>
          </a:ln>
        </p:spPr>
        <p:style>
          <a:lnRef idx="0"/>
          <a:fillRef idx="0"/>
          <a:effectRef idx="0"/>
          <a:fontRef idx="minor"/>
        </p:style>
      </p:sp>
      <p:sp>
        <p:nvSpPr>
          <p:cNvPr id="421" name="Rectangle 8"/>
          <p:cNvSpPr/>
          <p:nvPr/>
        </p:nvSpPr>
        <p:spPr>
          <a:xfrm>
            <a:off x="3080880" y="4421160"/>
            <a:ext cx="585000" cy="1027080"/>
          </a:xfrm>
          <a:prstGeom prst="rect">
            <a:avLst/>
          </a:prstGeom>
          <a:noFill/>
          <a:ln w="12700">
            <a:noFill/>
          </a:ln>
        </p:spPr>
        <p:style>
          <a:lnRef idx="0"/>
          <a:fillRef idx="0"/>
          <a:effectRef idx="0"/>
          <a:fontRef idx="minor"/>
        </p:style>
        <p:txBody>
          <a:bodyPr wrap="none" lIns="63360" rIns="63360" tIns="25560" bIns="25560" anchor="t">
            <a:spAutoFit/>
          </a:bodyPr>
          <a:p>
            <a:pPr algn="ctr">
              <a:lnSpc>
                <a:spcPct val="89000"/>
              </a:lnSpc>
              <a:buNone/>
            </a:pPr>
            <a:r>
              <a:rPr b="0" lang="en-US" sz="7200" spc="-1" strike="noStrike">
                <a:solidFill>
                  <a:srgbClr val="0000cc"/>
                </a:solidFill>
                <a:latin typeface="Times New Roman"/>
                <a:ea typeface="Zapf Chancery"/>
              </a:rPr>
              <a:t>x</a:t>
            </a:r>
            <a:endParaRPr b="0" lang="en-US" sz="7200" spc="-1" strike="noStrike">
              <a:latin typeface="Arial"/>
            </a:endParaRPr>
          </a:p>
        </p:txBody>
      </p:sp>
      <p:sp>
        <p:nvSpPr>
          <p:cNvPr id="422" name="Rectangle 9"/>
          <p:cNvSpPr/>
          <p:nvPr/>
        </p:nvSpPr>
        <p:spPr>
          <a:xfrm>
            <a:off x="7003440" y="4311720"/>
            <a:ext cx="585000" cy="1027080"/>
          </a:xfrm>
          <a:prstGeom prst="rect">
            <a:avLst/>
          </a:prstGeom>
          <a:noFill/>
          <a:ln w="12700">
            <a:noFill/>
          </a:ln>
        </p:spPr>
        <p:style>
          <a:lnRef idx="0"/>
          <a:fillRef idx="0"/>
          <a:effectRef idx="0"/>
          <a:fontRef idx="minor"/>
        </p:style>
        <p:txBody>
          <a:bodyPr wrap="none" lIns="63360" rIns="63360" tIns="25560" bIns="25560" anchor="t">
            <a:spAutoFit/>
          </a:bodyPr>
          <a:p>
            <a:pPr algn="ctr">
              <a:lnSpc>
                <a:spcPct val="89000"/>
              </a:lnSpc>
              <a:buNone/>
            </a:pPr>
            <a:r>
              <a:rPr b="0" lang="en-US" sz="7200" spc="-1" strike="noStrike">
                <a:solidFill>
                  <a:srgbClr val="0000cc"/>
                </a:solidFill>
                <a:latin typeface="Times New Roman"/>
                <a:ea typeface="Zapf Chancery"/>
              </a:rPr>
              <a:t>y</a:t>
            </a:r>
            <a:endParaRPr b="0" lang="en-US" sz="7200" spc="-1" strike="noStrike">
              <a:latin typeface="Arial"/>
            </a:endParaRPr>
          </a:p>
        </p:txBody>
      </p:sp>
      <p:sp>
        <p:nvSpPr>
          <p:cNvPr id="423" name="Line 13"/>
          <p:cNvSpPr/>
          <p:nvPr/>
        </p:nvSpPr>
        <p:spPr>
          <a:xfrm>
            <a:off x="7333920" y="2965320"/>
            <a:ext cx="3600" cy="1574640"/>
          </a:xfrm>
          <a:prstGeom prst="line">
            <a:avLst/>
          </a:prstGeom>
          <a:ln w="50800">
            <a:solidFill>
              <a:srgbClr val="660033"/>
            </a:solidFill>
            <a:round/>
            <a:tailEnd len="med" type="triangle" w="med"/>
          </a:ln>
        </p:spPr>
        <p:style>
          <a:lnRef idx="0"/>
          <a:fillRef idx="0"/>
          <a:effectRef idx="0"/>
          <a:fontRef idx="minor"/>
        </p:style>
      </p:sp>
      <p:sp>
        <p:nvSpPr>
          <p:cNvPr id="424" name="Line 26"/>
          <p:cNvSpPr/>
          <p:nvPr/>
        </p:nvSpPr>
        <p:spPr>
          <a:xfrm flipH="1" flipV="1">
            <a:off x="7575480" y="4971960"/>
            <a:ext cx="1904760" cy="380880"/>
          </a:xfrm>
          <a:prstGeom prst="line">
            <a:avLst/>
          </a:prstGeom>
          <a:ln w="12700">
            <a:solidFill>
              <a:srgbClr val="000000"/>
            </a:solidFill>
            <a:round/>
            <a:tailEnd len="med" type="triangle" w="med"/>
          </a:ln>
        </p:spPr>
        <p:style>
          <a:lnRef idx="0"/>
          <a:fillRef idx="0"/>
          <a:effectRef idx="0"/>
          <a:fontRef idx="minor"/>
        </p:style>
      </p:sp>
      <p:sp>
        <p:nvSpPr>
          <p:cNvPr id="425" name="Rectangle 28"/>
          <p:cNvSpPr/>
          <p:nvPr/>
        </p:nvSpPr>
        <p:spPr>
          <a:xfrm>
            <a:off x="8808840" y="5371560"/>
            <a:ext cx="1269360" cy="516600"/>
          </a:xfrm>
          <a:prstGeom prst="rect">
            <a:avLst/>
          </a:prstGeom>
          <a:solidFill>
            <a:schemeClr val="bg1"/>
          </a:solidFill>
          <a:ln w="0">
            <a:noFill/>
          </a:ln>
        </p:spPr>
        <p:style>
          <a:lnRef idx="0"/>
          <a:fillRef idx="0"/>
          <a:effectRef idx="0"/>
          <a:fontRef idx="minor"/>
        </p:style>
        <p:txBody>
          <a:bodyPr wrap="none" lIns="63360" rIns="63360" tIns="25560" bIns="25560" anchor="t">
            <a:spAutoFit/>
          </a:bodyPr>
          <a:p>
            <a:pPr>
              <a:lnSpc>
                <a:spcPct val="85000"/>
              </a:lnSpc>
              <a:buNone/>
            </a:pPr>
            <a:r>
              <a:rPr b="0" lang="en-US" sz="1800" spc="-1" strike="noStrike">
                <a:solidFill>
                  <a:srgbClr val="000000"/>
                </a:solidFill>
                <a:latin typeface="Arial Narrow"/>
                <a:ea typeface="GE Ming+N"/>
              </a:rPr>
              <a:t>Observation,</a:t>
            </a:r>
            <a:endParaRPr b="0" lang="en-US" sz="1800" spc="-1" strike="noStrike">
              <a:latin typeface="Arial"/>
            </a:endParaRPr>
          </a:p>
          <a:p>
            <a:pPr>
              <a:lnSpc>
                <a:spcPct val="85000"/>
              </a:lnSpc>
              <a:buNone/>
            </a:pPr>
            <a:r>
              <a:rPr b="0" lang="en-US" sz="1800" spc="-1" strike="noStrike">
                <a:solidFill>
                  <a:srgbClr val="000000"/>
                </a:solidFill>
                <a:latin typeface="Arial Narrow"/>
                <a:ea typeface="GE Ming+N"/>
              </a:rPr>
              <a:t>Measurement</a:t>
            </a:r>
            <a:endParaRPr b="0" lang="en-US" sz="1800" spc="-1" strike="noStrike">
              <a:latin typeface="Arial"/>
            </a:endParaRPr>
          </a:p>
        </p:txBody>
      </p:sp>
      <p:sp>
        <p:nvSpPr>
          <p:cNvPr id="426" name="Rectangle 33"/>
          <p:cNvSpPr/>
          <p:nvPr/>
        </p:nvSpPr>
        <p:spPr>
          <a:xfrm>
            <a:off x="5625720" y="3196080"/>
            <a:ext cx="1631880" cy="283680"/>
          </a:xfrm>
          <a:prstGeom prst="rect">
            <a:avLst/>
          </a:prstGeom>
          <a:solidFill>
            <a:schemeClr val="bg1"/>
          </a:solidFill>
          <a:ln w="0">
            <a:noFill/>
          </a:ln>
        </p:spPr>
        <p:style>
          <a:lnRef idx="0"/>
          <a:fillRef idx="0"/>
          <a:effectRef idx="0"/>
          <a:fontRef idx="minor"/>
        </p:style>
        <p:txBody>
          <a:bodyPr wrap="none" lIns="63360" rIns="63360" tIns="25560" bIns="25560" anchor="t">
            <a:spAutoFit/>
          </a:bodyPr>
          <a:p>
            <a:pPr>
              <a:lnSpc>
                <a:spcPct val="85000"/>
              </a:lnSpc>
              <a:buNone/>
            </a:pPr>
            <a:r>
              <a:rPr b="0" lang="en-US" sz="1800" spc="-1" strike="noStrike">
                <a:solidFill>
                  <a:srgbClr val="000000"/>
                </a:solidFill>
                <a:latin typeface="Arial Narrow"/>
                <a:ea typeface="GE Ming+N"/>
              </a:rPr>
              <a:t>Operationalization</a:t>
            </a:r>
            <a:endParaRPr b="0" lang="en-US" sz="1800" spc="-1" strike="noStrike">
              <a:latin typeface="Arial"/>
            </a:endParaRPr>
          </a:p>
        </p:txBody>
      </p:sp>
      <p:sp>
        <p:nvSpPr>
          <p:cNvPr id="427" name="Line 12"/>
          <p:cNvSpPr/>
          <p:nvPr/>
        </p:nvSpPr>
        <p:spPr>
          <a:xfrm>
            <a:off x="3422520" y="2889000"/>
            <a:ext cx="22320" cy="1587600"/>
          </a:xfrm>
          <a:prstGeom prst="line">
            <a:avLst/>
          </a:prstGeom>
          <a:ln w="50800">
            <a:solidFill>
              <a:srgbClr val="660033"/>
            </a:solidFill>
            <a:round/>
            <a:tailEnd len="med" type="triangle" w="med"/>
          </a:ln>
        </p:spPr>
        <p:style>
          <a:lnRef idx="0"/>
          <a:fillRef idx="0"/>
          <a:effectRef idx="0"/>
          <a:fontRef idx="minor"/>
        </p:style>
      </p:sp>
      <p:sp>
        <p:nvSpPr>
          <p:cNvPr id="428" name="Line 24"/>
          <p:cNvSpPr/>
          <p:nvPr/>
        </p:nvSpPr>
        <p:spPr>
          <a:xfrm flipV="1">
            <a:off x="869760" y="4946400"/>
            <a:ext cx="2209680" cy="228600"/>
          </a:xfrm>
          <a:prstGeom prst="line">
            <a:avLst/>
          </a:prstGeom>
          <a:ln w="12700">
            <a:solidFill>
              <a:srgbClr val="000000"/>
            </a:solidFill>
            <a:round/>
            <a:tailEnd len="med" type="triangle" w="med"/>
          </a:ln>
        </p:spPr>
        <p:style>
          <a:lnRef idx="0"/>
          <a:fillRef idx="0"/>
          <a:effectRef idx="0"/>
          <a:fontRef idx="minor"/>
        </p:style>
      </p:sp>
      <p:sp>
        <p:nvSpPr>
          <p:cNvPr id="429" name="Rectangle 35"/>
          <p:cNvSpPr/>
          <p:nvPr/>
        </p:nvSpPr>
        <p:spPr>
          <a:xfrm>
            <a:off x="196200" y="5136120"/>
            <a:ext cx="1321200" cy="749520"/>
          </a:xfrm>
          <a:prstGeom prst="rect">
            <a:avLst/>
          </a:prstGeom>
          <a:noFill/>
          <a:ln w="0">
            <a:noFill/>
          </a:ln>
        </p:spPr>
        <p:style>
          <a:lnRef idx="0"/>
          <a:fillRef idx="0"/>
          <a:effectRef idx="0"/>
          <a:fontRef idx="minor"/>
        </p:style>
        <p:txBody>
          <a:bodyPr wrap="none" lIns="63360" rIns="63360" tIns="25560" bIns="25560" anchor="t">
            <a:spAutoFit/>
          </a:bodyPr>
          <a:p>
            <a:pPr>
              <a:lnSpc>
                <a:spcPct val="85000"/>
              </a:lnSpc>
              <a:buNone/>
            </a:pPr>
            <a:r>
              <a:rPr b="0" lang="en-US" sz="1800" spc="-1" strike="noStrike">
                <a:solidFill>
                  <a:srgbClr val="000000"/>
                </a:solidFill>
                <a:latin typeface="Arial Narrow"/>
                <a:ea typeface="GE Ming+N"/>
              </a:rPr>
              <a:t>Observation,</a:t>
            </a:r>
            <a:endParaRPr b="0" lang="en-US" sz="1800" spc="-1" strike="noStrike">
              <a:latin typeface="Arial"/>
            </a:endParaRPr>
          </a:p>
          <a:p>
            <a:pPr>
              <a:lnSpc>
                <a:spcPct val="85000"/>
              </a:lnSpc>
              <a:buNone/>
            </a:pPr>
            <a:r>
              <a:rPr b="0" lang="en-US" sz="1800" spc="-1" strike="noStrike">
                <a:solidFill>
                  <a:srgbClr val="000000"/>
                </a:solidFill>
                <a:latin typeface="Arial Narrow"/>
                <a:ea typeface="GE Ming+N"/>
              </a:rPr>
              <a:t>Measurement,</a:t>
            </a:r>
            <a:endParaRPr b="0" lang="en-US" sz="1800" spc="-1" strike="noStrike">
              <a:latin typeface="Arial"/>
            </a:endParaRPr>
          </a:p>
          <a:p>
            <a:pPr>
              <a:lnSpc>
                <a:spcPct val="85000"/>
              </a:lnSpc>
              <a:buNone/>
            </a:pPr>
            <a:r>
              <a:rPr b="0" lang="en-US" sz="1800" spc="-1" strike="noStrike">
                <a:solidFill>
                  <a:srgbClr val="000000"/>
                </a:solidFill>
                <a:latin typeface="Arial Narrow"/>
                <a:ea typeface="GE Ming+N"/>
              </a:rPr>
              <a:t>Manipulation</a:t>
            </a:r>
            <a:endParaRPr b="0" lang="en-US" sz="1800" spc="-1" strike="noStrike">
              <a:latin typeface="Arial"/>
            </a:endParaRPr>
          </a:p>
        </p:txBody>
      </p:sp>
      <p:sp>
        <p:nvSpPr>
          <p:cNvPr id="430" name="Rectangle 22"/>
          <p:cNvSpPr/>
          <p:nvPr/>
        </p:nvSpPr>
        <p:spPr>
          <a:xfrm>
            <a:off x="4281120" y="5019120"/>
            <a:ext cx="2295000" cy="283680"/>
          </a:xfrm>
          <a:prstGeom prst="rect">
            <a:avLst/>
          </a:prstGeom>
          <a:solidFill>
            <a:schemeClr val="bg1"/>
          </a:solidFill>
          <a:ln w="0">
            <a:noFill/>
          </a:ln>
        </p:spPr>
        <p:style>
          <a:lnRef idx="0"/>
          <a:fillRef idx="0"/>
          <a:effectRef idx="0"/>
          <a:fontRef idx="minor"/>
        </p:style>
        <p:txBody>
          <a:bodyPr wrap="none" lIns="63360" rIns="63360" tIns="25560" bIns="25560" anchor="t">
            <a:spAutoFit/>
          </a:bodyPr>
          <a:p>
            <a:pPr>
              <a:lnSpc>
                <a:spcPct val="85000"/>
              </a:lnSpc>
              <a:buNone/>
            </a:pPr>
            <a:r>
              <a:rPr b="0" lang="en-US" sz="1800" spc="-1" strike="noStrike">
                <a:solidFill>
                  <a:srgbClr val="000000"/>
                </a:solidFill>
                <a:latin typeface="Arial"/>
                <a:ea typeface="GE Ming+N"/>
              </a:rPr>
              <a:t>Statistical Conclusion</a:t>
            </a:r>
            <a:endParaRPr b="0" lang="en-US" sz="1800" spc="-1" strike="noStrike">
              <a:latin typeface="Arial"/>
            </a:endParaRPr>
          </a:p>
        </p:txBody>
      </p:sp>
      <p:sp>
        <p:nvSpPr>
          <p:cNvPr id="431" name="Line 14"/>
          <p:cNvSpPr/>
          <p:nvPr/>
        </p:nvSpPr>
        <p:spPr>
          <a:xfrm>
            <a:off x="3668400" y="4971960"/>
            <a:ext cx="3225960" cy="360"/>
          </a:xfrm>
          <a:prstGeom prst="line">
            <a:avLst/>
          </a:prstGeom>
          <a:ln w="25400">
            <a:solidFill>
              <a:srgbClr val="0000cc"/>
            </a:solidFill>
            <a:round/>
            <a:headEnd len="med" type="triangle" w="med"/>
            <a:tailEnd len="med" type="triangle" w="med"/>
          </a:ln>
        </p:spPr>
        <p:style>
          <a:lnRef idx="0"/>
          <a:fillRef idx="0"/>
          <a:effectRef idx="0"/>
          <a:fontRef idx="minor"/>
        </p:style>
      </p:sp>
      <p:sp>
        <p:nvSpPr>
          <p:cNvPr id="432" name="Rectangle 23"/>
          <p:cNvSpPr/>
          <p:nvPr/>
        </p:nvSpPr>
        <p:spPr>
          <a:xfrm>
            <a:off x="3858480" y="1889280"/>
            <a:ext cx="2903040" cy="283680"/>
          </a:xfrm>
          <a:prstGeom prst="rect">
            <a:avLst/>
          </a:prstGeom>
          <a:solidFill>
            <a:schemeClr val="bg1"/>
          </a:solidFill>
          <a:ln w="0">
            <a:noFill/>
          </a:ln>
        </p:spPr>
        <p:style>
          <a:lnRef idx="0"/>
          <a:fillRef idx="0"/>
          <a:effectRef idx="0"/>
          <a:fontRef idx="minor"/>
        </p:style>
        <p:txBody>
          <a:bodyPr wrap="none" lIns="63360" rIns="63360" tIns="25560" bIns="25560" anchor="t">
            <a:spAutoFit/>
          </a:bodyPr>
          <a:p>
            <a:pPr>
              <a:lnSpc>
                <a:spcPct val="85000"/>
              </a:lnSpc>
              <a:buNone/>
            </a:pPr>
            <a:r>
              <a:rPr b="0" lang="en-US" sz="1800" spc="-1" strike="noStrike">
                <a:solidFill>
                  <a:srgbClr val="cc3300"/>
                </a:solidFill>
                <a:latin typeface="Arial"/>
                <a:ea typeface="GE Ming+N"/>
              </a:rPr>
              <a:t>Theory: Causal relationship</a:t>
            </a:r>
            <a:endParaRPr b="0" lang="en-US" sz="1800" spc="-1" strike="noStrike">
              <a:latin typeface="Arial"/>
            </a:endParaRPr>
          </a:p>
        </p:txBody>
      </p:sp>
      <p:sp>
        <p:nvSpPr>
          <p:cNvPr id="433" name="Line 10"/>
          <p:cNvSpPr/>
          <p:nvPr/>
        </p:nvSpPr>
        <p:spPr>
          <a:xfrm>
            <a:off x="3841560" y="2486520"/>
            <a:ext cx="3009960" cy="360"/>
          </a:xfrm>
          <a:prstGeom prst="line">
            <a:avLst/>
          </a:prstGeom>
          <a:ln w="76200">
            <a:solidFill>
              <a:srgbClr val="00b050"/>
            </a:solidFill>
            <a:round/>
            <a:tailEnd len="med" type="triangle" w="med"/>
          </a:ln>
        </p:spPr>
        <p:style>
          <a:lnRef idx="0"/>
          <a:fillRef idx="0"/>
          <a:effectRef idx="0"/>
          <a:fontRef idx="minor"/>
        </p:style>
      </p:sp>
      <p:sp>
        <p:nvSpPr>
          <p:cNvPr id="434" name="Rectangle 23"/>
          <p:cNvSpPr/>
          <p:nvPr/>
        </p:nvSpPr>
        <p:spPr>
          <a:xfrm>
            <a:off x="3756600" y="2601360"/>
            <a:ext cx="3218400" cy="283680"/>
          </a:xfrm>
          <a:prstGeom prst="rect">
            <a:avLst/>
          </a:prstGeom>
          <a:solidFill>
            <a:schemeClr val="bg1"/>
          </a:solidFill>
          <a:ln w="0">
            <a:noFill/>
          </a:ln>
        </p:spPr>
        <p:style>
          <a:lnRef idx="0"/>
          <a:fillRef idx="0"/>
          <a:effectRef idx="0"/>
          <a:fontRef idx="minor"/>
        </p:style>
        <p:txBody>
          <a:bodyPr wrap="none" lIns="63360" rIns="63360" tIns="25560" bIns="25560" anchor="t">
            <a:spAutoFit/>
          </a:bodyPr>
          <a:p>
            <a:pPr>
              <a:lnSpc>
                <a:spcPct val="85000"/>
              </a:lnSpc>
              <a:buNone/>
            </a:pPr>
            <a:r>
              <a:rPr b="0" lang="en-US" sz="1800" spc="-1" strike="noStrike">
                <a:solidFill>
                  <a:srgbClr val="00b050"/>
                </a:solidFill>
                <a:latin typeface="Arial Narrow"/>
                <a:ea typeface="GE Ming+N"/>
              </a:rPr>
              <a:t>Empirical Confirmation of relationship</a:t>
            </a:r>
            <a:endParaRPr b="0" lang="en-US" sz="1800" spc="-1" strike="noStrike">
              <a:latin typeface="Arial"/>
            </a:endParaRPr>
          </a:p>
        </p:txBody>
      </p:sp>
      <p:sp>
        <p:nvSpPr>
          <p:cNvPr id="3" name="PlaceHolder 2"/>
          <p:cNvSpPr>
            <a:spLocks noGrp="1"/>
          </p:cNvSpPr>
          <p:nvPr>
            <p:ph type="sldNum" idx="4"/>
          </p:nvPr>
        </p:nvSpPr>
        <p:spPr/>
        <p:txBody>
          <a:bodyPr/>
          <a:p>
            <a:fld id="{CD8E64D5-C246-4132-87BA-FC808DEB8261}" type="slidenum">
              <a:t>20</a:t>
            </a:fld>
          </a:p>
        </p:txBody>
      </p:sp>
    </p:spTree>
  </p:cSld>
  <mc:AlternateContent>
    <mc:Choice Requires="p14">
      <p:transition spd="slow" p14:dur="2000"/>
    </mc:Choice>
    <mc:Fallback>
      <p:transition spd="slow"/>
    </mc:Fallback>
  </mc:AlternateContent>
  <p:timing>
    <p:tnLst>
      <p:par>
        <p:cTn id="271" dur="indefinite" restart="never" nodeType="tmRoot">
          <p:childTnLst>
            <p:seq>
              <p:cTn id="272" dur="indefinite" nodeType="mainSeq">
                <p:childTnLst>
                  <p:par>
                    <p:cTn id="273" fill="hold">
                      <p:stCondLst>
                        <p:cond delay="indefinite"/>
                      </p:stCondLst>
                      <p:childTnLst>
                        <p:par>
                          <p:cTn id="274" fill="hold">
                            <p:stCondLst>
                              <p:cond delay="0"/>
                            </p:stCondLst>
                            <p:childTnLst>
                              <p:par>
                                <p:cTn id="275" nodeType="clickEffect" fill="hold" presetClass="entr" presetID="42">
                                  <p:stCondLst>
                                    <p:cond delay="0"/>
                                  </p:stCondLst>
                                  <p:childTnLst>
                                    <p:set>
                                      <p:cBhvr>
                                        <p:cTn id="276" dur="1" fill="hold">
                                          <p:stCondLst>
                                            <p:cond delay="0"/>
                                          </p:stCondLst>
                                        </p:cTn>
                                        <p:tgtEl>
                                          <p:spTgt spid="420"/>
                                        </p:tgtEl>
                                        <p:attrNameLst>
                                          <p:attrName>style.visibility</p:attrName>
                                        </p:attrNameLst>
                                      </p:cBhvr>
                                      <p:to>
                                        <p:strVal val="visible"/>
                                      </p:to>
                                    </p:set>
                                    <p:animEffect filter="fade" transition="in">
                                      <p:cBhvr additive="repl">
                                        <p:cTn id="277" dur="1000"/>
                                        <p:tgtEl>
                                          <p:spTgt spid="420"/>
                                        </p:tgtEl>
                                      </p:cBhvr>
                                    </p:animEffect>
                                    <p:anim calcmode="lin" valueType="num">
                                      <p:cBhvr additive="repl">
                                        <p:cTn id="278" dur="1000" fill="hold"/>
                                        <p:tgtEl>
                                          <p:spTgt spid="420"/>
                                        </p:tgtEl>
                                        <p:attrNameLst>
                                          <p:attrName>ppt_x</p:attrName>
                                        </p:attrNameLst>
                                      </p:cBhvr>
                                      <p:tavLst>
                                        <p:tav tm="0">
                                          <p:val>
                                            <p:strVal val="#ppt_x"/>
                                          </p:val>
                                        </p:tav>
                                        <p:tav tm="100000">
                                          <p:val>
                                            <p:strVal val="#ppt_x"/>
                                          </p:val>
                                        </p:tav>
                                      </p:tavLst>
                                    </p:anim>
                                    <p:anim calcmode="lin" valueType="num">
                                      <p:cBhvr additive="repl">
                                        <p:cTn id="279" dur="1000" fill="hold"/>
                                        <p:tgtEl>
                                          <p:spTgt spid="420"/>
                                        </p:tgtEl>
                                        <p:attrNameLst>
                                          <p:attrName>ppt_y</p:attrName>
                                        </p:attrNameLst>
                                      </p:cBhvr>
                                      <p:tavLst>
                                        <p:tav tm="0">
                                          <p:val>
                                            <p:strVal val="#ppt_y+.1"/>
                                          </p:val>
                                        </p:tav>
                                        <p:tav tm="100000">
                                          <p:val>
                                            <p:strVal val="#ppt_y"/>
                                          </p:val>
                                        </p:tav>
                                      </p:tavLst>
                                    </p:anim>
                                  </p:childTnLst>
                                </p:cTn>
                              </p:par>
                              <p:par>
                                <p:cTn id="280" nodeType="withEffect" fill="hold" presetClass="entr" presetID="42">
                                  <p:stCondLst>
                                    <p:cond delay="0"/>
                                  </p:stCondLst>
                                  <p:childTnLst>
                                    <p:set>
                                      <p:cBhvr>
                                        <p:cTn id="281" dur="1" fill="hold">
                                          <p:stCondLst>
                                            <p:cond delay="0"/>
                                          </p:stCondLst>
                                        </p:cTn>
                                        <p:tgtEl>
                                          <p:spTgt spid="412"/>
                                        </p:tgtEl>
                                        <p:attrNameLst>
                                          <p:attrName>style.visibility</p:attrName>
                                        </p:attrNameLst>
                                      </p:cBhvr>
                                      <p:to>
                                        <p:strVal val="visible"/>
                                      </p:to>
                                    </p:set>
                                    <p:animEffect filter="fade" transition="in">
                                      <p:cBhvr additive="repl">
                                        <p:cTn id="282" dur="1000"/>
                                        <p:tgtEl>
                                          <p:spTgt spid="412"/>
                                        </p:tgtEl>
                                      </p:cBhvr>
                                    </p:animEffect>
                                    <p:anim calcmode="lin" valueType="num">
                                      <p:cBhvr additive="repl">
                                        <p:cTn id="283" dur="1000" fill="hold"/>
                                        <p:tgtEl>
                                          <p:spTgt spid="412"/>
                                        </p:tgtEl>
                                        <p:attrNameLst>
                                          <p:attrName>ppt_x</p:attrName>
                                        </p:attrNameLst>
                                      </p:cBhvr>
                                      <p:tavLst>
                                        <p:tav tm="0">
                                          <p:val>
                                            <p:strVal val="#ppt_x"/>
                                          </p:val>
                                        </p:tav>
                                        <p:tav tm="100000">
                                          <p:val>
                                            <p:strVal val="#ppt_x"/>
                                          </p:val>
                                        </p:tav>
                                      </p:tavLst>
                                    </p:anim>
                                    <p:anim calcmode="lin" valueType="num">
                                      <p:cBhvr additive="repl">
                                        <p:cTn id="284" dur="1000" fill="hold"/>
                                        <p:tgtEl>
                                          <p:spTgt spid="412"/>
                                        </p:tgtEl>
                                        <p:attrNameLst>
                                          <p:attrName>ppt_y</p:attrName>
                                        </p:attrNameLst>
                                      </p:cBhvr>
                                      <p:tavLst>
                                        <p:tav tm="0">
                                          <p:val>
                                            <p:strVal val="#ppt_y+.1"/>
                                          </p:val>
                                        </p:tav>
                                        <p:tav tm="100000">
                                          <p:val>
                                            <p:strVal val="#ppt_y"/>
                                          </p:val>
                                        </p:tav>
                                      </p:tavLst>
                                    </p:anim>
                                  </p:childTnLst>
                                </p:cTn>
                              </p:par>
                              <p:par>
                                <p:cTn id="285" nodeType="withEffect" fill="hold" presetClass="entr" presetID="42">
                                  <p:stCondLst>
                                    <p:cond delay="0"/>
                                  </p:stCondLst>
                                  <p:childTnLst>
                                    <p:set>
                                      <p:cBhvr>
                                        <p:cTn id="286" dur="1" fill="hold">
                                          <p:stCondLst>
                                            <p:cond delay="0"/>
                                          </p:stCondLst>
                                        </p:cTn>
                                        <p:tgtEl>
                                          <p:spTgt spid="415"/>
                                        </p:tgtEl>
                                        <p:attrNameLst>
                                          <p:attrName>style.visibility</p:attrName>
                                        </p:attrNameLst>
                                      </p:cBhvr>
                                      <p:to>
                                        <p:strVal val="visible"/>
                                      </p:to>
                                    </p:set>
                                    <p:animEffect filter="fade" transition="in">
                                      <p:cBhvr additive="repl">
                                        <p:cTn id="287" dur="1000"/>
                                        <p:tgtEl>
                                          <p:spTgt spid="415"/>
                                        </p:tgtEl>
                                      </p:cBhvr>
                                    </p:animEffect>
                                    <p:anim calcmode="lin" valueType="num">
                                      <p:cBhvr additive="repl">
                                        <p:cTn id="288" dur="1000" fill="hold"/>
                                        <p:tgtEl>
                                          <p:spTgt spid="415"/>
                                        </p:tgtEl>
                                        <p:attrNameLst>
                                          <p:attrName>ppt_x</p:attrName>
                                        </p:attrNameLst>
                                      </p:cBhvr>
                                      <p:tavLst>
                                        <p:tav tm="0">
                                          <p:val>
                                            <p:strVal val="#ppt_x"/>
                                          </p:val>
                                        </p:tav>
                                        <p:tav tm="100000">
                                          <p:val>
                                            <p:strVal val="#ppt_x"/>
                                          </p:val>
                                        </p:tav>
                                      </p:tavLst>
                                    </p:anim>
                                    <p:anim calcmode="lin" valueType="num">
                                      <p:cBhvr additive="repl">
                                        <p:cTn id="289" dur="1000" fill="hold"/>
                                        <p:tgtEl>
                                          <p:spTgt spid="415"/>
                                        </p:tgtEl>
                                        <p:attrNameLst>
                                          <p:attrName>ppt_y</p:attrName>
                                        </p:attrNameLst>
                                      </p:cBhvr>
                                      <p:tavLst>
                                        <p:tav tm="0">
                                          <p:val>
                                            <p:strVal val="#ppt_y+.1"/>
                                          </p:val>
                                        </p:tav>
                                        <p:tav tm="100000">
                                          <p:val>
                                            <p:strVal val="#ppt_y"/>
                                          </p:val>
                                        </p:tav>
                                      </p:tavLst>
                                    </p:anim>
                                  </p:childTnLst>
                                </p:cTn>
                              </p:par>
                            </p:childTnLst>
                          </p:cTn>
                        </p:par>
                      </p:childTnLst>
                    </p:cTn>
                  </p:par>
                  <p:par>
                    <p:cTn id="290" fill="hold">
                      <p:stCondLst>
                        <p:cond delay="indefinite"/>
                      </p:stCondLst>
                      <p:childTnLst>
                        <p:par>
                          <p:cTn id="291" fill="hold">
                            <p:stCondLst>
                              <p:cond delay="0"/>
                            </p:stCondLst>
                            <p:childTnLst>
                              <p:par>
                                <p:cTn id="292" nodeType="clickEffect" fill="hold" presetClass="entr" presetID="2" presetSubtype="4">
                                  <p:stCondLst>
                                    <p:cond delay="0"/>
                                  </p:stCondLst>
                                  <p:childTnLst>
                                    <p:set>
                                      <p:cBhvr>
                                        <p:cTn id="293" dur="1" fill="hold">
                                          <p:stCondLst>
                                            <p:cond delay="0"/>
                                          </p:stCondLst>
                                        </p:cTn>
                                        <p:tgtEl>
                                          <p:spTgt spid="432"/>
                                        </p:tgtEl>
                                        <p:attrNameLst>
                                          <p:attrName>style.visibility</p:attrName>
                                        </p:attrNameLst>
                                      </p:cBhvr>
                                      <p:to>
                                        <p:strVal val="visible"/>
                                      </p:to>
                                    </p:set>
                                    <p:anim calcmode="lin" valueType="num">
                                      <p:cBhvr additive="repl">
                                        <p:cTn id="294" dur="500" fill="hold"/>
                                        <p:tgtEl>
                                          <p:spTgt spid="432"/>
                                        </p:tgtEl>
                                        <p:attrNameLst>
                                          <p:attrName>ppt_x</p:attrName>
                                        </p:attrNameLst>
                                      </p:cBhvr>
                                      <p:tavLst>
                                        <p:tav tm="0">
                                          <p:val>
                                            <p:strVal val="#ppt_x"/>
                                          </p:val>
                                        </p:tav>
                                        <p:tav tm="100000">
                                          <p:val>
                                            <p:strVal val="#ppt_x"/>
                                          </p:val>
                                        </p:tav>
                                      </p:tavLst>
                                    </p:anim>
                                    <p:anim calcmode="lin" valueType="num">
                                      <p:cBhvr additive="repl">
                                        <p:cTn id="295" dur="500" fill="hold"/>
                                        <p:tgtEl>
                                          <p:spTgt spid="432"/>
                                        </p:tgtEl>
                                        <p:attrNameLst>
                                          <p:attrName>ppt_y</p:attrName>
                                        </p:attrNameLst>
                                      </p:cBhvr>
                                      <p:tavLst>
                                        <p:tav tm="0">
                                          <p:val>
                                            <p:strVal val="1+#ppt_h/2"/>
                                          </p:val>
                                        </p:tav>
                                        <p:tav tm="100000">
                                          <p:val>
                                            <p:strVal val="#ppt_y"/>
                                          </p:val>
                                        </p:tav>
                                      </p:tavLst>
                                    </p:anim>
                                  </p:childTnLst>
                                </p:cTn>
                              </p:par>
                              <p:par>
                                <p:cTn id="296" nodeType="withEffect" fill="hold" presetClass="entr" presetID="2" presetSubtype="4">
                                  <p:stCondLst>
                                    <p:cond delay="0"/>
                                  </p:stCondLst>
                                  <p:childTnLst>
                                    <p:set>
                                      <p:cBhvr>
                                        <p:cTn id="297" dur="1" fill="hold">
                                          <p:stCondLst>
                                            <p:cond delay="0"/>
                                          </p:stCondLst>
                                        </p:cTn>
                                        <p:tgtEl>
                                          <p:spTgt spid="417"/>
                                        </p:tgtEl>
                                        <p:attrNameLst>
                                          <p:attrName>style.visibility</p:attrName>
                                        </p:attrNameLst>
                                      </p:cBhvr>
                                      <p:to>
                                        <p:strVal val="visible"/>
                                      </p:to>
                                    </p:set>
                                    <p:anim calcmode="lin" valueType="num">
                                      <p:cBhvr additive="repl">
                                        <p:cTn id="298" dur="500" fill="hold"/>
                                        <p:tgtEl>
                                          <p:spTgt spid="417"/>
                                        </p:tgtEl>
                                        <p:attrNameLst>
                                          <p:attrName>ppt_x</p:attrName>
                                        </p:attrNameLst>
                                      </p:cBhvr>
                                      <p:tavLst>
                                        <p:tav tm="0">
                                          <p:val>
                                            <p:strVal val="#ppt_x"/>
                                          </p:val>
                                        </p:tav>
                                        <p:tav tm="100000">
                                          <p:val>
                                            <p:strVal val="#ppt_x"/>
                                          </p:val>
                                        </p:tav>
                                      </p:tavLst>
                                    </p:anim>
                                    <p:anim calcmode="lin" valueType="num">
                                      <p:cBhvr additive="repl">
                                        <p:cTn id="299" dur="500" fill="hold"/>
                                        <p:tgtEl>
                                          <p:spTgt spid="417"/>
                                        </p:tgtEl>
                                        <p:attrNameLst>
                                          <p:attrName>ppt_y</p:attrName>
                                        </p:attrNameLst>
                                      </p:cBhvr>
                                      <p:tavLst>
                                        <p:tav tm="0">
                                          <p:val>
                                            <p:strVal val="1+#ppt_h/2"/>
                                          </p:val>
                                        </p:tav>
                                        <p:tav tm="100000">
                                          <p:val>
                                            <p:strVal val="#ppt_y"/>
                                          </p:val>
                                        </p:tav>
                                      </p:tavLst>
                                    </p:anim>
                                  </p:childTnLst>
                                </p:cTn>
                              </p:par>
                              <p:par>
                                <p:cTn id="300" nodeType="withEffect" fill="hold" presetClass="entr" presetID="2" presetSubtype="4">
                                  <p:stCondLst>
                                    <p:cond delay="0"/>
                                  </p:stCondLst>
                                  <p:childTnLst>
                                    <p:set>
                                      <p:cBhvr>
                                        <p:cTn id="301" dur="1" fill="hold">
                                          <p:stCondLst>
                                            <p:cond delay="0"/>
                                          </p:stCondLst>
                                        </p:cTn>
                                        <p:tgtEl>
                                          <p:spTgt spid="419"/>
                                        </p:tgtEl>
                                        <p:attrNameLst>
                                          <p:attrName>style.visibility</p:attrName>
                                        </p:attrNameLst>
                                      </p:cBhvr>
                                      <p:to>
                                        <p:strVal val="visible"/>
                                      </p:to>
                                    </p:set>
                                    <p:anim calcmode="lin" valueType="num">
                                      <p:cBhvr additive="repl">
                                        <p:cTn id="302" dur="500" fill="hold"/>
                                        <p:tgtEl>
                                          <p:spTgt spid="419"/>
                                        </p:tgtEl>
                                        <p:attrNameLst>
                                          <p:attrName>ppt_x</p:attrName>
                                        </p:attrNameLst>
                                      </p:cBhvr>
                                      <p:tavLst>
                                        <p:tav tm="0">
                                          <p:val>
                                            <p:strVal val="#ppt_x"/>
                                          </p:val>
                                        </p:tav>
                                        <p:tav tm="100000">
                                          <p:val>
                                            <p:strVal val="#ppt_x"/>
                                          </p:val>
                                        </p:tav>
                                      </p:tavLst>
                                    </p:anim>
                                    <p:anim calcmode="lin" valueType="num">
                                      <p:cBhvr additive="repl">
                                        <p:cTn id="303" dur="500" fill="hold"/>
                                        <p:tgtEl>
                                          <p:spTgt spid="419"/>
                                        </p:tgtEl>
                                        <p:attrNameLst>
                                          <p:attrName>ppt_y</p:attrName>
                                        </p:attrNameLst>
                                      </p:cBhvr>
                                      <p:tavLst>
                                        <p:tav tm="0">
                                          <p:val>
                                            <p:strVal val="1+#ppt_h/2"/>
                                          </p:val>
                                        </p:tav>
                                        <p:tav tm="100000">
                                          <p:val>
                                            <p:strVal val="#ppt_y"/>
                                          </p:val>
                                        </p:tav>
                                      </p:tavLst>
                                    </p:anim>
                                  </p:childTnLst>
                                </p:cTn>
                              </p:par>
                              <p:par>
                                <p:cTn id="304" nodeType="withEffect" fill="hold" presetClass="entr" presetID="2" presetSubtype="4">
                                  <p:stCondLst>
                                    <p:cond delay="0"/>
                                  </p:stCondLst>
                                  <p:childTnLst>
                                    <p:set>
                                      <p:cBhvr>
                                        <p:cTn id="305" dur="1" fill="hold">
                                          <p:stCondLst>
                                            <p:cond delay="0"/>
                                          </p:stCondLst>
                                        </p:cTn>
                                        <p:tgtEl>
                                          <p:spTgt spid="418"/>
                                        </p:tgtEl>
                                        <p:attrNameLst>
                                          <p:attrName>style.visibility</p:attrName>
                                        </p:attrNameLst>
                                      </p:cBhvr>
                                      <p:to>
                                        <p:strVal val="visible"/>
                                      </p:to>
                                    </p:set>
                                    <p:anim calcmode="lin" valueType="num">
                                      <p:cBhvr additive="repl">
                                        <p:cTn id="306" dur="500" fill="hold"/>
                                        <p:tgtEl>
                                          <p:spTgt spid="418"/>
                                        </p:tgtEl>
                                        <p:attrNameLst>
                                          <p:attrName>ppt_x</p:attrName>
                                        </p:attrNameLst>
                                      </p:cBhvr>
                                      <p:tavLst>
                                        <p:tav tm="0">
                                          <p:val>
                                            <p:strVal val="#ppt_x"/>
                                          </p:val>
                                        </p:tav>
                                        <p:tav tm="100000">
                                          <p:val>
                                            <p:strVal val="#ppt_x"/>
                                          </p:val>
                                        </p:tav>
                                      </p:tavLst>
                                    </p:anim>
                                    <p:anim calcmode="lin" valueType="num">
                                      <p:cBhvr additive="repl">
                                        <p:cTn id="307" dur="500" fill="hold"/>
                                        <p:tgtEl>
                                          <p:spTgt spid="418"/>
                                        </p:tgtEl>
                                        <p:attrNameLst>
                                          <p:attrName>ppt_y</p:attrName>
                                        </p:attrNameLst>
                                      </p:cBhvr>
                                      <p:tavLst>
                                        <p:tav tm="0">
                                          <p:val>
                                            <p:strVal val="1+#ppt_h/2"/>
                                          </p:val>
                                        </p:tav>
                                        <p:tav tm="100000">
                                          <p:val>
                                            <p:strVal val="#ppt_y"/>
                                          </p:val>
                                        </p:tav>
                                      </p:tavLst>
                                    </p:anim>
                                  </p:childTnLst>
                                </p:cTn>
                              </p:par>
                            </p:childTnLst>
                          </p:cTn>
                        </p:par>
                      </p:childTnLst>
                    </p:cTn>
                  </p:par>
                  <p:par>
                    <p:cTn id="308" fill="hold">
                      <p:stCondLst>
                        <p:cond delay="indefinite"/>
                      </p:stCondLst>
                      <p:childTnLst>
                        <p:par>
                          <p:cTn id="309" fill="hold">
                            <p:stCondLst>
                              <p:cond delay="0"/>
                            </p:stCondLst>
                            <p:childTnLst>
                              <p:par>
                                <p:cTn id="310" nodeType="clickEffect" fill="hold" presetClass="entr" presetID="2" presetSubtype="4">
                                  <p:stCondLst>
                                    <p:cond delay="0"/>
                                  </p:stCondLst>
                                  <p:childTnLst>
                                    <p:set>
                                      <p:cBhvr>
                                        <p:cTn id="311" dur="1" fill="hold">
                                          <p:stCondLst>
                                            <p:cond delay="0"/>
                                          </p:stCondLst>
                                        </p:cTn>
                                        <p:tgtEl>
                                          <p:spTgt spid="427"/>
                                        </p:tgtEl>
                                        <p:attrNameLst>
                                          <p:attrName>style.visibility</p:attrName>
                                        </p:attrNameLst>
                                      </p:cBhvr>
                                      <p:to>
                                        <p:strVal val="visible"/>
                                      </p:to>
                                    </p:set>
                                    <p:anim calcmode="lin" valueType="num">
                                      <p:cBhvr additive="repl">
                                        <p:cTn id="312" dur="500" fill="hold"/>
                                        <p:tgtEl>
                                          <p:spTgt spid="427"/>
                                        </p:tgtEl>
                                        <p:attrNameLst>
                                          <p:attrName>ppt_x</p:attrName>
                                        </p:attrNameLst>
                                      </p:cBhvr>
                                      <p:tavLst>
                                        <p:tav tm="0">
                                          <p:val>
                                            <p:strVal val="#ppt_x"/>
                                          </p:val>
                                        </p:tav>
                                        <p:tav tm="100000">
                                          <p:val>
                                            <p:strVal val="#ppt_x"/>
                                          </p:val>
                                        </p:tav>
                                      </p:tavLst>
                                    </p:anim>
                                    <p:anim calcmode="lin" valueType="num">
                                      <p:cBhvr additive="repl">
                                        <p:cTn id="313" dur="500" fill="hold"/>
                                        <p:tgtEl>
                                          <p:spTgt spid="427"/>
                                        </p:tgtEl>
                                        <p:attrNameLst>
                                          <p:attrName>ppt_y</p:attrName>
                                        </p:attrNameLst>
                                      </p:cBhvr>
                                      <p:tavLst>
                                        <p:tav tm="0">
                                          <p:val>
                                            <p:strVal val="1+#ppt_h/2"/>
                                          </p:val>
                                        </p:tav>
                                        <p:tav tm="100000">
                                          <p:val>
                                            <p:strVal val="#ppt_y"/>
                                          </p:val>
                                        </p:tav>
                                      </p:tavLst>
                                    </p:anim>
                                  </p:childTnLst>
                                </p:cTn>
                              </p:par>
                              <p:par>
                                <p:cTn id="314" nodeType="withEffect" fill="hold" presetClass="entr" presetID="2" presetSubtype="4">
                                  <p:stCondLst>
                                    <p:cond delay="0"/>
                                  </p:stCondLst>
                                  <p:childTnLst>
                                    <p:set>
                                      <p:cBhvr>
                                        <p:cTn id="315" dur="1" fill="hold">
                                          <p:stCondLst>
                                            <p:cond delay="0"/>
                                          </p:stCondLst>
                                        </p:cTn>
                                        <p:tgtEl>
                                          <p:spTgt spid="423"/>
                                        </p:tgtEl>
                                        <p:attrNameLst>
                                          <p:attrName>style.visibility</p:attrName>
                                        </p:attrNameLst>
                                      </p:cBhvr>
                                      <p:to>
                                        <p:strVal val="visible"/>
                                      </p:to>
                                    </p:set>
                                    <p:anim calcmode="lin" valueType="num">
                                      <p:cBhvr additive="repl">
                                        <p:cTn id="316" dur="500" fill="hold"/>
                                        <p:tgtEl>
                                          <p:spTgt spid="423"/>
                                        </p:tgtEl>
                                        <p:attrNameLst>
                                          <p:attrName>ppt_x</p:attrName>
                                        </p:attrNameLst>
                                      </p:cBhvr>
                                      <p:tavLst>
                                        <p:tav tm="0">
                                          <p:val>
                                            <p:strVal val="#ppt_x"/>
                                          </p:val>
                                        </p:tav>
                                        <p:tav tm="100000">
                                          <p:val>
                                            <p:strVal val="#ppt_x"/>
                                          </p:val>
                                        </p:tav>
                                      </p:tavLst>
                                    </p:anim>
                                    <p:anim calcmode="lin" valueType="num">
                                      <p:cBhvr additive="repl">
                                        <p:cTn id="317" dur="500" fill="hold"/>
                                        <p:tgtEl>
                                          <p:spTgt spid="423"/>
                                        </p:tgtEl>
                                        <p:attrNameLst>
                                          <p:attrName>ppt_y</p:attrName>
                                        </p:attrNameLst>
                                      </p:cBhvr>
                                      <p:tavLst>
                                        <p:tav tm="0">
                                          <p:val>
                                            <p:strVal val="1+#ppt_h/2"/>
                                          </p:val>
                                        </p:tav>
                                        <p:tav tm="100000">
                                          <p:val>
                                            <p:strVal val="#ppt_y"/>
                                          </p:val>
                                        </p:tav>
                                      </p:tavLst>
                                    </p:anim>
                                  </p:childTnLst>
                                </p:cTn>
                              </p:par>
                              <p:par>
                                <p:cTn id="318" nodeType="withEffect" fill="hold" presetClass="entr" presetID="2" presetSubtype="4">
                                  <p:stCondLst>
                                    <p:cond delay="0"/>
                                  </p:stCondLst>
                                  <p:childTnLst>
                                    <p:set>
                                      <p:cBhvr>
                                        <p:cTn id="319" dur="1" fill="hold">
                                          <p:stCondLst>
                                            <p:cond delay="0"/>
                                          </p:stCondLst>
                                        </p:cTn>
                                        <p:tgtEl>
                                          <p:spTgt spid="426"/>
                                        </p:tgtEl>
                                        <p:attrNameLst>
                                          <p:attrName>style.visibility</p:attrName>
                                        </p:attrNameLst>
                                      </p:cBhvr>
                                      <p:to>
                                        <p:strVal val="visible"/>
                                      </p:to>
                                    </p:set>
                                    <p:anim calcmode="lin" valueType="num">
                                      <p:cBhvr additive="repl">
                                        <p:cTn id="320" dur="500" fill="hold"/>
                                        <p:tgtEl>
                                          <p:spTgt spid="426"/>
                                        </p:tgtEl>
                                        <p:attrNameLst>
                                          <p:attrName>ppt_x</p:attrName>
                                        </p:attrNameLst>
                                      </p:cBhvr>
                                      <p:tavLst>
                                        <p:tav tm="0">
                                          <p:val>
                                            <p:strVal val="#ppt_x"/>
                                          </p:val>
                                        </p:tav>
                                        <p:tav tm="100000">
                                          <p:val>
                                            <p:strVal val="#ppt_x"/>
                                          </p:val>
                                        </p:tav>
                                      </p:tavLst>
                                    </p:anim>
                                    <p:anim calcmode="lin" valueType="num">
                                      <p:cBhvr additive="repl">
                                        <p:cTn id="321" dur="500" fill="hold"/>
                                        <p:tgtEl>
                                          <p:spTgt spid="426"/>
                                        </p:tgtEl>
                                        <p:attrNameLst>
                                          <p:attrName>ppt_y</p:attrName>
                                        </p:attrNameLst>
                                      </p:cBhvr>
                                      <p:tavLst>
                                        <p:tav tm="0">
                                          <p:val>
                                            <p:strVal val="1+#ppt_h/2"/>
                                          </p:val>
                                        </p:tav>
                                        <p:tav tm="100000">
                                          <p:val>
                                            <p:strVal val="#ppt_y"/>
                                          </p:val>
                                        </p:tav>
                                      </p:tavLst>
                                    </p:anim>
                                  </p:childTnLst>
                                </p:cTn>
                              </p:par>
                            </p:childTnLst>
                          </p:cTn>
                        </p:par>
                      </p:childTnLst>
                    </p:cTn>
                  </p:par>
                  <p:par>
                    <p:cTn id="322" fill="hold">
                      <p:stCondLst>
                        <p:cond delay="indefinite"/>
                      </p:stCondLst>
                      <p:childTnLst>
                        <p:par>
                          <p:cTn id="323" fill="hold">
                            <p:stCondLst>
                              <p:cond delay="0"/>
                            </p:stCondLst>
                            <p:childTnLst>
                              <p:par>
                                <p:cTn id="324" nodeType="clickEffect" fill="hold" presetClass="entr" presetID="1">
                                  <p:stCondLst>
                                    <p:cond delay="0"/>
                                  </p:stCondLst>
                                  <p:childTnLst>
                                    <p:set>
                                      <p:cBhvr>
                                        <p:cTn id="325" dur="1" fill="hold">
                                          <p:stCondLst>
                                            <p:cond delay="0"/>
                                          </p:stCondLst>
                                        </p:cTn>
                                        <p:tgtEl>
                                          <p:spTgt spid="414"/>
                                        </p:tgtEl>
                                        <p:attrNameLst>
                                          <p:attrName>style.visibility</p:attrName>
                                        </p:attrNameLst>
                                      </p:cBhvr>
                                      <p:to>
                                        <p:strVal val="visible"/>
                                      </p:to>
                                    </p:set>
                                  </p:childTnLst>
                                </p:cTn>
                              </p:par>
                              <p:par>
                                <p:cTn id="326" nodeType="withEffect" fill="hold" presetClass="entr" presetID="1">
                                  <p:stCondLst>
                                    <p:cond delay="0"/>
                                  </p:stCondLst>
                                  <p:childTnLst>
                                    <p:set>
                                      <p:cBhvr>
                                        <p:cTn id="327" dur="1" fill="hold">
                                          <p:stCondLst>
                                            <p:cond delay="0"/>
                                          </p:stCondLst>
                                        </p:cTn>
                                        <p:tgtEl>
                                          <p:spTgt spid="416"/>
                                        </p:tgtEl>
                                        <p:attrNameLst>
                                          <p:attrName>style.visibility</p:attrName>
                                        </p:attrNameLst>
                                      </p:cBhvr>
                                      <p:to>
                                        <p:strVal val="visible"/>
                                      </p:to>
                                    </p:set>
                                  </p:childTnLst>
                                </p:cTn>
                              </p:par>
                            </p:childTnLst>
                          </p:cTn>
                        </p:par>
                      </p:childTnLst>
                    </p:cTn>
                  </p:par>
                  <p:par>
                    <p:cTn id="328" fill="hold">
                      <p:stCondLst>
                        <p:cond delay="indefinite"/>
                      </p:stCondLst>
                      <p:childTnLst>
                        <p:par>
                          <p:cTn id="329" fill="hold">
                            <p:stCondLst>
                              <p:cond delay="0"/>
                            </p:stCondLst>
                            <p:childTnLst>
                              <p:par>
                                <p:cTn id="330" nodeType="clickEffect" fill="hold" presetClass="entr" presetID="21" presetSubtype="1">
                                  <p:stCondLst>
                                    <p:cond delay="0"/>
                                  </p:stCondLst>
                                  <p:childTnLst>
                                    <p:set>
                                      <p:cBhvr>
                                        <p:cTn id="331" dur="1" fill="hold">
                                          <p:stCondLst>
                                            <p:cond delay="0"/>
                                          </p:stCondLst>
                                        </p:cTn>
                                        <p:tgtEl>
                                          <p:spTgt spid="421"/>
                                        </p:tgtEl>
                                        <p:attrNameLst>
                                          <p:attrName>style.visibility</p:attrName>
                                        </p:attrNameLst>
                                      </p:cBhvr>
                                      <p:to>
                                        <p:strVal val="visible"/>
                                      </p:to>
                                    </p:set>
                                    <p:animEffect filter="wheel(1)" transition="in">
                                      <p:cBhvr additive="repl">
                                        <p:cTn id="332" dur="2000"/>
                                        <p:tgtEl>
                                          <p:spTgt spid="421"/>
                                        </p:tgtEl>
                                      </p:cBhvr>
                                    </p:animEffect>
                                  </p:childTnLst>
                                </p:cTn>
                              </p:par>
                              <p:par>
                                <p:cTn id="333" nodeType="withEffect" fill="hold" presetClass="entr" presetID="21" presetSubtype="1">
                                  <p:stCondLst>
                                    <p:cond delay="0"/>
                                  </p:stCondLst>
                                  <p:childTnLst>
                                    <p:set>
                                      <p:cBhvr>
                                        <p:cTn id="334" dur="1" fill="hold">
                                          <p:stCondLst>
                                            <p:cond delay="0"/>
                                          </p:stCondLst>
                                        </p:cTn>
                                        <p:tgtEl>
                                          <p:spTgt spid="428"/>
                                        </p:tgtEl>
                                        <p:attrNameLst>
                                          <p:attrName>style.visibility</p:attrName>
                                        </p:attrNameLst>
                                      </p:cBhvr>
                                      <p:to>
                                        <p:strVal val="visible"/>
                                      </p:to>
                                    </p:set>
                                    <p:animEffect filter="wheel(1)" transition="in">
                                      <p:cBhvr additive="repl">
                                        <p:cTn id="335" dur="2000"/>
                                        <p:tgtEl>
                                          <p:spTgt spid="428"/>
                                        </p:tgtEl>
                                      </p:cBhvr>
                                    </p:animEffect>
                                  </p:childTnLst>
                                </p:cTn>
                              </p:par>
                              <p:par>
                                <p:cTn id="336" nodeType="withEffect" fill="hold" presetClass="entr" presetID="21" presetSubtype="1">
                                  <p:stCondLst>
                                    <p:cond delay="0"/>
                                  </p:stCondLst>
                                  <p:childTnLst>
                                    <p:set>
                                      <p:cBhvr>
                                        <p:cTn id="337" dur="1" fill="hold">
                                          <p:stCondLst>
                                            <p:cond delay="0"/>
                                          </p:stCondLst>
                                        </p:cTn>
                                        <p:tgtEl>
                                          <p:spTgt spid="429"/>
                                        </p:tgtEl>
                                        <p:attrNameLst>
                                          <p:attrName>style.visibility</p:attrName>
                                        </p:attrNameLst>
                                      </p:cBhvr>
                                      <p:to>
                                        <p:strVal val="visible"/>
                                      </p:to>
                                    </p:set>
                                    <p:animEffect filter="wheel(1)" transition="in">
                                      <p:cBhvr additive="repl">
                                        <p:cTn id="338" dur="2000"/>
                                        <p:tgtEl>
                                          <p:spTgt spid="429"/>
                                        </p:tgtEl>
                                      </p:cBhvr>
                                    </p:animEffect>
                                  </p:childTnLst>
                                </p:cTn>
                              </p:par>
                            </p:childTnLst>
                          </p:cTn>
                        </p:par>
                      </p:childTnLst>
                    </p:cTn>
                  </p:par>
                  <p:par>
                    <p:cTn id="339" fill="hold">
                      <p:stCondLst>
                        <p:cond delay="indefinite"/>
                      </p:stCondLst>
                      <p:childTnLst>
                        <p:par>
                          <p:cTn id="340" fill="hold">
                            <p:stCondLst>
                              <p:cond delay="0"/>
                            </p:stCondLst>
                            <p:childTnLst>
                              <p:par>
                                <p:cTn id="341" nodeType="clickEffect" fill="hold" presetClass="entr" presetID="42">
                                  <p:stCondLst>
                                    <p:cond delay="0"/>
                                  </p:stCondLst>
                                  <p:childTnLst>
                                    <p:set>
                                      <p:cBhvr>
                                        <p:cTn id="342" dur="1" fill="hold">
                                          <p:stCondLst>
                                            <p:cond delay="0"/>
                                          </p:stCondLst>
                                        </p:cTn>
                                        <p:tgtEl>
                                          <p:spTgt spid="422"/>
                                        </p:tgtEl>
                                        <p:attrNameLst>
                                          <p:attrName>style.visibility</p:attrName>
                                        </p:attrNameLst>
                                      </p:cBhvr>
                                      <p:to>
                                        <p:strVal val="visible"/>
                                      </p:to>
                                    </p:set>
                                    <p:animEffect filter="fade" transition="in">
                                      <p:cBhvr additive="repl">
                                        <p:cTn id="343" dur="1000"/>
                                        <p:tgtEl>
                                          <p:spTgt spid="422"/>
                                        </p:tgtEl>
                                      </p:cBhvr>
                                    </p:animEffect>
                                    <p:anim calcmode="lin" valueType="num">
                                      <p:cBhvr additive="repl">
                                        <p:cTn id="344" dur="1000" fill="hold"/>
                                        <p:tgtEl>
                                          <p:spTgt spid="422"/>
                                        </p:tgtEl>
                                        <p:attrNameLst>
                                          <p:attrName>ppt_x</p:attrName>
                                        </p:attrNameLst>
                                      </p:cBhvr>
                                      <p:tavLst>
                                        <p:tav tm="0">
                                          <p:val>
                                            <p:strVal val="#ppt_x"/>
                                          </p:val>
                                        </p:tav>
                                        <p:tav tm="100000">
                                          <p:val>
                                            <p:strVal val="#ppt_x"/>
                                          </p:val>
                                        </p:tav>
                                      </p:tavLst>
                                    </p:anim>
                                    <p:anim calcmode="lin" valueType="num">
                                      <p:cBhvr additive="repl">
                                        <p:cTn id="345" dur="1000" fill="hold"/>
                                        <p:tgtEl>
                                          <p:spTgt spid="422"/>
                                        </p:tgtEl>
                                        <p:attrNameLst>
                                          <p:attrName>ppt_y</p:attrName>
                                        </p:attrNameLst>
                                      </p:cBhvr>
                                      <p:tavLst>
                                        <p:tav tm="0">
                                          <p:val>
                                            <p:strVal val="#ppt_y+.1"/>
                                          </p:val>
                                        </p:tav>
                                        <p:tav tm="100000">
                                          <p:val>
                                            <p:strVal val="#ppt_y"/>
                                          </p:val>
                                        </p:tav>
                                      </p:tavLst>
                                    </p:anim>
                                  </p:childTnLst>
                                </p:cTn>
                              </p:par>
                              <p:par>
                                <p:cTn id="346" nodeType="withEffect" fill="hold" presetClass="entr" presetID="42">
                                  <p:stCondLst>
                                    <p:cond delay="0"/>
                                  </p:stCondLst>
                                  <p:childTnLst>
                                    <p:set>
                                      <p:cBhvr>
                                        <p:cTn id="347" dur="1" fill="hold">
                                          <p:stCondLst>
                                            <p:cond delay="0"/>
                                          </p:stCondLst>
                                        </p:cTn>
                                        <p:tgtEl>
                                          <p:spTgt spid="424"/>
                                        </p:tgtEl>
                                        <p:attrNameLst>
                                          <p:attrName>style.visibility</p:attrName>
                                        </p:attrNameLst>
                                      </p:cBhvr>
                                      <p:to>
                                        <p:strVal val="visible"/>
                                      </p:to>
                                    </p:set>
                                    <p:animEffect filter="fade" transition="in">
                                      <p:cBhvr additive="repl">
                                        <p:cTn id="348" dur="1000"/>
                                        <p:tgtEl>
                                          <p:spTgt spid="424"/>
                                        </p:tgtEl>
                                      </p:cBhvr>
                                    </p:animEffect>
                                    <p:anim calcmode="lin" valueType="num">
                                      <p:cBhvr additive="repl">
                                        <p:cTn id="349" dur="1000" fill="hold"/>
                                        <p:tgtEl>
                                          <p:spTgt spid="424"/>
                                        </p:tgtEl>
                                        <p:attrNameLst>
                                          <p:attrName>ppt_x</p:attrName>
                                        </p:attrNameLst>
                                      </p:cBhvr>
                                      <p:tavLst>
                                        <p:tav tm="0">
                                          <p:val>
                                            <p:strVal val="#ppt_x"/>
                                          </p:val>
                                        </p:tav>
                                        <p:tav tm="100000">
                                          <p:val>
                                            <p:strVal val="#ppt_x"/>
                                          </p:val>
                                        </p:tav>
                                      </p:tavLst>
                                    </p:anim>
                                    <p:anim calcmode="lin" valueType="num">
                                      <p:cBhvr additive="repl">
                                        <p:cTn id="350" dur="1000" fill="hold"/>
                                        <p:tgtEl>
                                          <p:spTgt spid="424"/>
                                        </p:tgtEl>
                                        <p:attrNameLst>
                                          <p:attrName>ppt_y</p:attrName>
                                        </p:attrNameLst>
                                      </p:cBhvr>
                                      <p:tavLst>
                                        <p:tav tm="0">
                                          <p:val>
                                            <p:strVal val="#ppt_y+.1"/>
                                          </p:val>
                                        </p:tav>
                                        <p:tav tm="100000">
                                          <p:val>
                                            <p:strVal val="#ppt_y"/>
                                          </p:val>
                                        </p:tav>
                                      </p:tavLst>
                                    </p:anim>
                                  </p:childTnLst>
                                </p:cTn>
                              </p:par>
                              <p:par>
                                <p:cTn id="351" nodeType="withEffect" fill="hold" presetClass="entr" presetID="42">
                                  <p:stCondLst>
                                    <p:cond delay="0"/>
                                  </p:stCondLst>
                                  <p:childTnLst>
                                    <p:set>
                                      <p:cBhvr>
                                        <p:cTn id="352" dur="1" fill="hold">
                                          <p:stCondLst>
                                            <p:cond delay="0"/>
                                          </p:stCondLst>
                                        </p:cTn>
                                        <p:tgtEl>
                                          <p:spTgt spid="425"/>
                                        </p:tgtEl>
                                        <p:attrNameLst>
                                          <p:attrName>style.visibility</p:attrName>
                                        </p:attrNameLst>
                                      </p:cBhvr>
                                      <p:to>
                                        <p:strVal val="visible"/>
                                      </p:to>
                                    </p:set>
                                    <p:animEffect filter="fade" transition="in">
                                      <p:cBhvr additive="repl">
                                        <p:cTn id="353" dur="1000"/>
                                        <p:tgtEl>
                                          <p:spTgt spid="425"/>
                                        </p:tgtEl>
                                      </p:cBhvr>
                                    </p:animEffect>
                                    <p:anim calcmode="lin" valueType="num">
                                      <p:cBhvr additive="repl">
                                        <p:cTn id="354" dur="1000" fill="hold"/>
                                        <p:tgtEl>
                                          <p:spTgt spid="425"/>
                                        </p:tgtEl>
                                        <p:attrNameLst>
                                          <p:attrName>ppt_x</p:attrName>
                                        </p:attrNameLst>
                                      </p:cBhvr>
                                      <p:tavLst>
                                        <p:tav tm="0">
                                          <p:val>
                                            <p:strVal val="#ppt_x"/>
                                          </p:val>
                                        </p:tav>
                                        <p:tav tm="100000">
                                          <p:val>
                                            <p:strVal val="#ppt_x"/>
                                          </p:val>
                                        </p:tav>
                                      </p:tavLst>
                                    </p:anim>
                                    <p:anim calcmode="lin" valueType="num">
                                      <p:cBhvr additive="repl">
                                        <p:cTn id="355" dur="1000" fill="hold"/>
                                        <p:tgtEl>
                                          <p:spTgt spid="425"/>
                                        </p:tgtEl>
                                        <p:attrNameLst>
                                          <p:attrName>ppt_y</p:attrName>
                                        </p:attrNameLst>
                                      </p:cBhvr>
                                      <p:tavLst>
                                        <p:tav tm="0">
                                          <p:val>
                                            <p:strVal val="#ppt_y+.1"/>
                                          </p:val>
                                        </p:tav>
                                        <p:tav tm="100000">
                                          <p:val>
                                            <p:strVal val="#ppt_y"/>
                                          </p:val>
                                        </p:tav>
                                      </p:tavLst>
                                    </p:anim>
                                  </p:childTnLst>
                                </p:cTn>
                              </p:par>
                            </p:childTnLst>
                          </p:cTn>
                        </p:par>
                      </p:childTnLst>
                    </p:cTn>
                  </p:par>
                  <p:par>
                    <p:cTn id="356" fill="hold">
                      <p:stCondLst>
                        <p:cond delay="indefinite"/>
                      </p:stCondLst>
                      <p:childTnLst>
                        <p:par>
                          <p:cTn id="357" fill="hold">
                            <p:stCondLst>
                              <p:cond delay="0"/>
                            </p:stCondLst>
                            <p:childTnLst>
                              <p:par>
                                <p:cTn id="358" nodeType="clickEffect" fill="hold" presetClass="entr" presetID="26">
                                  <p:stCondLst>
                                    <p:cond delay="0"/>
                                  </p:stCondLst>
                                  <p:childTnLst>
                                    <p:set>
                                      <p:cBhvr>
                                        <p:cTn id="359" dur="1" fill="hold">
                                          <p:stCondLst>
                                            <p:cond delay="0"/>
                                          </p:stCondLst>
                                        </p:cTn>
                                        <p:tgtEl>
                                          <p:spTgt spid="431"/>
                                        </p:tgtEl>
                                        <p:attrNameLst>
                                          <p:attrName>style.visibility</p:attrName>
                                        </p:attrNameLst>
                                      </p:cBhvr>
                                      <p:to>
                                        <p:strVal val="visible"/>
                                      </p:to>
                                    </p:set>
                                    <p:animEffect filter="wipe(down)" transition="in">
                                      <p:cBhvr additive="repl">
                                        <p:cTn id="360" dur="580">
                                          <p:stCondLst>
                                            <p:cond delay="0"/>
                                          </p:stCondLst>
                                        </p:cTn>
                                        <p:tgtEl>
                                          <p:spTgt spid="431"/>
                                        </p:tgtEl>
                                      </p:cBhvr>
                                    </p:animEffect>
                                    <p:anim calcmode="lin" valueType="num">
                                      <p:cBhvr additive="repl">
                                        <p:cTn id="361" dur="1822">
                                          <p:stCondLst>
                                            <p:cond delay="0"/>
                                          </p:stCondLst>
                                        </p:cTn>
                                        <p:tgtEl>
                                          <p:spTgt spid="431"/>
                                        </p:tgtEl>
                                        <p:attrNameLst>
                                          <p:attrName>ppt_x</p:attrName>
                                        </p:attrNameLst>
                                      </p:cBhvr>
                                      <p:tavLst>
                                        <p:tav tm="0">
                                          <p:val>
                                            <p:strVal val="#ppt_x-0.25"/>
                                          </p:val>
                                        </p:tav>
                                        <p:tav tm="100000">
                                          <p:val>
                                            <p:strVal val="#ppt_x"/>
                                          </p:val>
                                        </p:tav>
                                      </p:tavLst>
                                    </p:anim>
                                    <p:anim calcmode="lin" valueType="num">
                                      <p:cBhvr additive="repl">
                                        <p:cTn id="362" dur="664">
                                          <p:stCondLst>
                                            <p:cond delay="0"/>
                                          </p:stCondLst>
                                        </p:cTn>
                                        <p:tgtEl>
                                          <p:spTgt spid="431"/>
                                        </p:tgtEl>
                                        <p:attrNameLst>
                                          <p:attrName>ppt_y</p:attrName>
                                        </p:attrNameLst>
                                      </p:cBhvr>
                                      <p:tavLst>
                                        <p:tav fmla="y-sin(pi*$)/3" tm="0">
                                          <p:val>
                                            <p:fltVal val="0.5"/>
                                          </p:val>
                                        </p:tav>
                                        <p:tav fmla="y-sin(pi*$)/3" tm="100000">
                                          <p:val>
                                            <p:fltVal val="1"/>
                                          </p:val>
                                        </p:tav>
                                      </p:tavLst>
                                    </p:anim>
                                    <p:anim calcmode="lin" valueType="num">
                                      <p:cBhvr additive="repl">
                                        <p:cTn id="363" dur="664">
                                          <p:stCondLst>
                                            <p:cond delay="664"/>
                                          </p:stCondLst>
                                        </p:cTn>
                                        <p:tgtEl>
                                          <p:spTgt spid="431"/>
                                        </p:tgtEl>
                                        <p:attrNameLst>
                                          <p:attrName>ppt_y</p:attrName>
                                        </p:attrNameLst>
                                      </p:cBhvr>
                                      <p:tavLst>
                                        <p:tav fmla="y-sin(pi*$)/9" tm="0">
                                          <p:val>
                                            <p:fltVal val="0"/>
                                          </p:val>
                                        </p:tav>
                                        <p:tav fmla="y-sin(pi*$)/9" tm="100000">
                                          <p:val>
                                            <p:fltVal val="1"/>
                                          </p:val>
                                        </p:tav>
                                      </p:tavLst>
                                    </p:anim>
                                    <p:anim calcmode="lin" valueType="num">
                                      <p:cBhvr additive="repl">
                                        <p:cTn id="364" dur="332">
                                          <p:stCondLst>
                                            <p:cond delay="1324"/>
                                          </p:stCondLst>
                                        </p:cTn>
                                        <p:tgtEl>
                                          <p:spTgt spid="431"/>
                                        </p:tgtEl>
                                        <p:attrNameLst>
                                          <p:attrName>ppt_y</p:attrName>
                                        </p:attrNameLst>
                                      </p:cBhvr>
                                      <p:tavLst>
                                        <p:tav fmla="y-sin(pi*$)/27" tm="0">
                                          <p:val>
                                            <p:fltVal val="0"/>
                                          </p:val>
                                        </p:tav>
                                        <p:tav fmla="y-sin(pi*$)/27" tm="100000">
                                          <p:val>
                                            <p:fltVal val="1"/>
                                          </p:val>
                                        </p:tav>
                                      </p:tavLst>
                                    </p:anim>
                                    <p:anim calcmode="lin" valueType="num">
                                      <p:cBhvr additive="repl">
                                        <p:cTn id="365" dur="164">
                                          <p:stCondLst>
                                            <p:cond delay="1656"/>
                                          </p:stCondLst>
                                        </p:cTn>
                                        <p:tgtEl>
                                          <p:spTgt spid="431"/>
                                        </p:tgtEl>
                                        <p:attrNameLst>
                                          <p:attrName>ppt_y</p:attrName>
                                        </p:attrNameLst>
                                      </p:cBhvr>
                                      <p:tavLst>
                                        <p:tav fmla="y-sin(pi*$)/81" tm="0">
                                          <p:val>
                                            <p:fltVal val="0"/>
                                          </p:val>
                                        </p:tav>
                                        <p:tav fmla="y-sin(pi*$)/81" tm="100000">
                                          <p:val>
                                            <p:fltVal val="1"/>
                                          </p:val>
                                        </p:tav>
                                      </p:tavLst>
                                    </p:anim>
                                    <p:animScale>
                                      <p:cBhvr>
                                        <p:cTn id="366" dur="26" fill="hold">
                                          <p:stCondLst>
                                            <p:cond delay="650"/>
                                          </p:stCondLst>
                                        </p:cTn>
                                        <p:tgtEl>
                                          <p:spTgt spid="431"/>
                                        </p:tgtEl>
                                      </p:cBhvr>
                                      <p:to x="100000" y="60000"/>
                                    </p:animScale>
                                    <p:animScale>
                                      <p:cBhvr>
                                        <p:cTn id="367" dur="166" fill="hold">
                                          <p:stCondLst>
                                            <p:cond delay="676"/>
                                          </p:stCondLst>
                                        </p:cTn>
                                        <p:tgtEl>
                                          <p:spTgt spid="431"/>
                                        </p:tgtEl>
                                      </p:cBhvr>
                                      <p:to x="100000" y="100000"/>
                                    </p:animScale>
                                    <p:animScale>
                                      <p:cBhvr>
                                        <p:cTn id="368" dur="26" fill="hold">
                                          <p:stCondLst>
                                            <p:cond delay="1312"/>
                                          </p:stCondLst>
                                        </p:cTn>
                                        <p:tgtEl>
                                          <p:spTgt spid="431"/>
                                        </p:tgtEl>
                                      </p:cBhvr>
                                      <p:to x="100000" y="80000"/>
                                    </p:animScale>
                                    <p:animScale>
                                      <p:cBhvr>
                                        <p:cTn id="369" dur="166" fill="hold">
                                          <p:stCondLst>
                                            <p:cond delay="1338"/>
                                          </p:stCondLst>
                                        </p:cTn>
                                        <p:tgtEl>
                                          <p:spTgt spid="431"/>
                                        </p:tgtEl>
                                      </p:cBhvr>
                                      <p:to x="100000" y="100000"/>
                                    </p:animScale>
                                    <p:animScale>
                                      <p:cBhvr>
                                        <p:cTn id="370" dur="26" fill="hold">
                                          <p:stCondLst>
                                            <p:cond delay="1642"/>
                                          </p:stCondLst>
                                        </p:cTn>
                                        <p:tgtEl>
                                          <p:spTgt spid="431"/>
                                        </p:tgtEl>
                                      </p:cBhvr>
                                      <p:to x="100000" y="90000"/>
                                    </p:animScale>
                                    <p:animScale>
                                      <p:cBhvr>
                                        <p:cTn id="371" dur="166" fill="hold">
                                          <p:stCondLst>
                                            <p:cond delay="1668"/>
                                          </p:stCondLst>
                                        </p:cTn>
                                        <p:tgtEl>
                                          <p:spTgt spid="431"/>
                                        </p:tgtEl>
                                      </p:cBhvr>
                                      <p:to x="100000" y="100000"/>
                                    </p:animScale>
                                    <p:animScale>
                                      <p:cBhvr>
                                        <p:cTn id="372" dur="26" fill="hold">
                                          <p:stCondLst>
                                            <p:cond delay="1808"/>
                                          </p:stCondLst>
                                        </p:cTn>
                                        <p:tgtEl>
                                          <p:spTgt spid="431"/>
                                        </p:tgtEl>
                                      </p:cBhvr>
                                      <p:to x="100000" y="95000"/>
                                    </p:animScale>
                                    <p:animScale>
                                      <p:cBhvr>
                                        <p:cTn id="373" dur="166" fill="hold">
                                          <p:stCondLst>
                                            <p:cond delay="1834"/>
                                          </p:stCondLst>
                                        </p:cTn>
                                        <p:tgtEl>
                                          <p:spTgt spid="431"/>
                                        </p:tgtEl>
                                      </p:cBhvr>
                                      <p:to x="100000" y="100000"/>
                                    </p:animScale>
                                  </p:childTnLst>
                                </p:cTn>
                              </p:par>
                              <p:par>
                                <p:cTn id="374" nodeType="withEffect" fill="hold" presetClass="entr" presetID="26">
                                  <p:stCondLst>
                                    <p:cond delay="0"/>
                                  </p:stCondLst>
                                  <p:childTnLst>
                                    <p:set>
                                      <p:cBhvr>
                                        <p:cTn id="375" dur="1" fill="hold">
                                          <p:stCondLst>
                                            <p:cond delay="0"/>
                                          </p:stCondLst>
                                        </p:cTn>
                                        <p:tgtEl>
                                          <p:spTgt spid="430"/>
                                        </p:tgtEl>
                                        <p:attrNameLst>
                                          <p:attrName>style.visibility</p:attrName>
                                        </p:attrNameLst>
                                      </p:cBhvr>
                                      <p:to>
                                        <p:strVal val="visible"/>
                                      </p:to>
                                    </p:set>
                                    <p:animEffect filter="wipe(down)" transition="in">
                                      <p:cBhvr additive="repl">
                                        <p:cTn id="376" dur="580">
                                          <p:stCondLst>
                                            <p:cond delay="0"/>
                                          </p:stCondLst>
                                        </p:cTn>
                                        <p:tgtEl>
                                          <p:spTgt spid="430"/>
                                        </p:tgtEl>
                                      </p:cBhvr>
                                    </p:animEffect>
                                    <p:anim calcmode="lin" valueType="num">
                                      <p:cBhvr additive="repl">
                                        <p:cTn id="377" dur="1822">
                                          <p:stCondLst>
                                            <p:cond delay="0"/>
                                          </p:stCondLst>
                                        </p:cTn>
                                        <p:tgtEl>
                                          <p:spTgt spid="430"/>
                                        </p:tgtEl>
                                        <p:attrNameLst>
                                          <p:attrName>ppt_x</p:attrName>
                                        </p:attrNameLst>
                                      </p:cBhvr>
                                      <p:tavLst>
                                        <p:tav tm="0">
                                          <p:val>
                                            <p:strVal val="#ppt_x-0.25"/>
                                          </p:val>
                                        </p:tav>
                                        <p:tav tm="100000">
                                          <p:val>
                                            <p:strVal val="#ppt_x"/>
                                          </p:val>
                                        </p:tav>
                                      </p:tavLst>
                                    </p:anim>
                                    <p:anim calcmode="lin" valueType="num">
                                      <p:cBhvr additive="repl">
                                        <p:cTn id="378" dur="664">
                                          <p:stCondLst>
                                            <p:cond delay="0"/>
                                          </p:stCondLst>
                                        </p:cTn>
                                        <p:tgtEl>
                                          <p:spTgt spid="430"/>
                                        </p:tgtEl>
                                        <p:attrNameLst>
                                          <p:attrName>ppt_y</p:attrName>
                                        </p:attrNameLst>
                                      </p:cBhvr>
                                      <p:tavLst>
                                        <p:tav fmla="y-sin(pi*$)/3" tm="0">
                                          <p:val>
                                            <p:fltVal val="0.5"/>
                                          </p:val>
                                        </p:tav>
                                        <p:tav fmla="y-sin(pi*$)/3" tm="100000">
                                          <p:val>
                                            <p:fltVal val="1"/>
                                          </p:val>
                                        </p:tav>
                                      </p:tavLst>
                                    </p:anim>
                                    <p:anim calcmode="lin" valueType="num">
                                      <p:cBhvr additive="repl">
                                        <p:cTn id="379" dur="664">
                                          <p:stCondLst>
                                            <p:cond delay="664"/>
                                          </p:stCondLst>
                                        </p:cTn>
                                        <p:tgtEl>
                                          <p:spTgt spid="430"/>
                                        </p:tgtEl>
                                        <p:attrNameLst>
                                          <p:attrName>ppt_y</p:attrName>
                                        </p:attrNameLst>
                                      </p:cBhvr>
                                      <p:tavLst>
                                        <p:tav fmla="y-sin(pi*$)/9" tm="0">
                                          <p:val>
                                            <p:fltVal val="0"/>
                                          </p:val>
                                        </p:tav>
                                        <p:tav fmla="y-sin(pi*$)/9" tm="100000">
                                          <p:val>
                                            <p:fltVal val="1"/>
                                          </p:val>
                                        </p:tav>
                                      </p:tavLst>
                                    </p:anim>
                                    <p:anim calcmode="lin" valueType="num">
                                      <p:cBhvr additive="repl">
                                        <p:cTn id="380" dur="332">
                                          <p:stCondLst>
                                            <p:cond delay="1324"/>
                                          </p:stCondLst>
                                        </p:cTn>
                                        <p:tgtEl>
                                          <p:spTgt spid="430"/>
                                        </p:tgtEl>
                                        <p:attrNameLst>
                                          <p:attrName>ppt_y</p:attrName>
                                        </p:attrNameLst>
                                      </p:cBhvr>
                                      <p:tavLst>
                                        <p:tav fmla="y-sin(pi*$)/27" tm="0">
                                          <p:val>
                                            <p:fltVal val="0"/>
                                          </p:val>
                                        </p:tav>
                                        <p:tav fmla="y-sin(pi*$)/27" tm="100000">
                                          <p:val>
                                            <p:fltVal val="1"/>
                                          </p:val>
                                        </p:tav>
                                      </p:tavLst>
                                    </p:anim>
                                    <p:anim calcmode="lin" valueType="num">
                                      <p:cBhvr additive="repl">
                                        <p:cTn id="381" dur="164">
                                          <p:stCondLst>
                                            <p:cond delay="1656"/>
                                          </p:stCondLst>
                                        </p:cTn>
                                        <p:tgtEl>
                                          <p:spTgt spid="430"/>
                                        </p:tgtEl>
                                        <p:attrNameLst>
                                          <p:attrName>ppt_y</p:attrName>
                                        </p:attrNameLst>
                                      </p:cBhvr>
                                      <p:tavLst>
                                        <p:tav fmla="y-sin(pi*$)/81" tm="0">
                                          <p:val>
                                            <p:fltVal val="0"/>
                                          </p:val>
                                        </p:tav>
                                        <p:tav fmla="y-sin(pi*$)/81" tm="100000">
                                          <p:val>
                                            <p:fltVal val="1"/>
                                          </p:val>
                                        </p:tav>
                                      </p:tavLst>
                                    </p:anim>
                                    <p:animScale>
                                      <p:cBhvr>
                                        <p:cTn id="382" dur="26" fill="hold">
                                          <p:stCondLst>
                                            <p:cond delay="650"/>
                                          </p:stCondLst>
                                        </p:cTn>
                                        <p:tgtEl>
                                          <p:spTgt spid="430"/>
                                        </p:tgtEl>
                                      </p:cBhvr>
                                      <p:to x="100000" y="60000"/>
                                    </p:animScale>
                                    <p:animScale>
                                      <p:cBhvr>
                                        <p:cTn id="383" dur="166" fill="hold">
                                          <p:stCondLst>
                                            <p:cond delay="676"/>
                                          </p:stCondLst>
                                        </p:cTn>
                                        <p:tgtEl>
                                          <p:spTgt spid="430"/>
                                        </p:tgtEl>
                                      </p:cBhvr>
                                      <p:to x="100000" y="100000"/>
                                    </p:animScale>
                                    <p:animScale>
                                      <p:cBhvr>
                                        <p:cTn id="384" dur="26" fill="hold">
                                          <p:stCondLst>
                                            <p:cond delay="1312"/>
                                          </p:stCondLst>
                                        </p:cTn>
                                        <p:tgtEl>
                                          <p:spTgt spid="430"/>
                                        </p:tgtEl>
                                      </p:cBhvr>
                                      <p:to x="100000" y="80000"/>
                                    </p:animScale>
                                    <p:animScale>
                                      <p:cBhvr>
                                        <p:cTn id="385" dur="166" fill="hold">
                                          <p:stCondLst>
                                            <p:cond delay="1338"/>
                                          </p:stCondLst>
                                        </p:cTn>
                                        <p:tgtEl>
                                          <p:spTgt spid="430"/>
                                        </p:tgtEl>
                                      </p:cBhvr>
                                      <p:to x="100000" y="100000"/>
                                    </p:animScale>
                                    <p:animScale>
                                      <p:cBhvr>
                                        <p:cTn id="386" dur="26" fill="hold">
                                          <p:stCondLst>
                                            <p:cond delay="1642"/>
                                          </p:stCondLst>
                                        </p:cTn>
                                        <p:tgtEl>
                                          <p:spTgt spid="430"/>
                                        </p:tgtEl>
                                      </p:cBhvr>
                                      <p:to x="100000" y="90000"/>
                                    </p:animScale>
                                    <p:animScale>
                                      <p:cBhvr>
                                        <p:cTn id="387" dur="166" fill="hold">
                                          <p:stCondLst>
                                            <p:cond delay="1668"/>
                                          </p:stCondLst>
                                        </p:cTn>
                                        <p:tgtEl>
                                          <p:spTgt spid="430"/>
                                        </p:tgtEl>
                                      </p:cBhvr>
                                      <p:to x="100000" y="100000"/>
                                    </p:animScale>
                                    <p:animScale>
                                      <p:cBhvr>
                                        <p:cTn id="388" dur="26" fill="hold">
                                          <p:stCondLst>
                                            <p:cond delay="1808"/>
                                          </p:stCondLst>
                                        </p:cTn>
                                        <p:tgtEl>
                                          <p:spTgt spid="430"/>
                                        </p:tgtEl>
                                      </p:cBhvr>
                                      <p:to x="100000" y="95000"/>
                                    </p:animScale>
                                    <p:animScale>
                                      <p:cBhvr>
                                        <p:cTn id="389" dur="166" fill="hold">
                                          <p:stCondLst>
                                            <p:cond delay="1834"/>
                                          </p:stCondLst>
                                        </p:cTn>
                                        <p:tgtEl>
                                          <p:spTgt spid="430"/>
                                        </p:tgtEl>
                                      </p:cBhvr>
                                      <p:to x="100000" y="100000"/>
                                    </p:animScale>
                                  </p:childTnLst>
                                </p:cTn>
                              </p:par>
                            </p:childTnLst>
                          </p:cTn>
                        </p:par>
                      </p:childTnLst>
                    </p:cTn>
                  </p:par>
                  <p:par>
                    <p:cTn id="390" fill="hold">
                      <p:stCondLst>
                        <p:cond delay="indefinite"/>
                      </p:stCondLst>
                      <p:childTnLst>
                        <p:par>
                          <p:cTn id="391" fill="hold">
                            <p:stCondLst>
                              <p:cond delay="0"/>
                            </p:stCondLst>
                            <p:childTnLst>
                              <p:par>
                                <p:cTn id="392" nodeType="clickEffect" fill="hold" presetClass="entr" presetID="2" presetSubtype="4">
                                  <p:stCondLst>
                                    <p:cond delay="0"/>
                                  </p:stCondLst>
                                  <p:childTnLst>
                                    <p:set>
                                      <p:cBhvr>
                                        <p:cTn id="393" dur="1" fill="hold">
                                          <p:stCondLst>
                                            <p:cond delay="0"/>
                                          </p:stCondLst>
                                        </p:cTn>
                                        <p:tgtEl>
                                          <p:spTgt spid="434"/>
                                        </p:tgtEl>
                                        <p:attrNameLst>
                                          <p:attrName>style.visibility</p:attrName>
                                        </p:attrNameLst>
                                      </p:cBhvr>
                                      <p:to>
                                        <p:strVal val="visible"/>
                                      </p:to>
                                    </p:set>
                                    <p:anim calcmode="lin" valueType="num">
                                      <p:cBhvr additive="repl">
                                        <p:cTn id="394" dur="500" fill="hold"/>
                                        <p:tgtEl>
                                          <p:spTgt spid="434"/>
                                        </p:tgtEl>
                                        <p:attrNameLst>
                                          <p:attrName>ppt_x</p:attrName>
                                        </p:attrNameLst>
                                      </p:cBhvr>
                                      <p:tavLst>
                                        <p:tav tm="0">
                                          <p:val>
                                            <p:strVal val="#ppt_x"/>
                                          </p:val>
                                        </p:tav>
                                        <p:tav tm="100000">
                                          <p:val>
                                            <p:strVal val="#ppt_x"/>
                                          </p:val>
                                        </p:tav>
                                      </p:tavLst>
                                    </p:anim>
                                    <p:anim calcmode="lin" valueType="num">
                                      <p:cBhvr additive="repl">
                                        <p:cTn id="395" dur="500" fill="hold"/>
                                        <p:tgtEl>
                                          <p:spTgt spid="434"/>
                                        </p:tgtEl>
                                        <p:attrNameLst>
                                          <p:attrName>ppt_y</p:attrName>
                                        </p:attrNameLst>
                                      </p:cBhvr>
                                      <p:tavLst>
                                        <p:tav tm="0">
                                          <p:val>
                                            <p:strVal val="1+#ppt_h/2"/>
                                          </p:val>
                                        </p:tav>
                                        <p:tav tm="100000">
                                          <p:val>
                                            <p:strVal val="#ppt_y"/>
                                          </p:val>
                                        </p:tav>
                                      </p:tavLst>
                                    </p:anim>
                                  </p:childTnLst>
                                </p:cTn>
                              </p:par>
                              <p:par>
                                <p:cTn id="396" nodeType="withEffect" fill="hold" presetClass="entr" presetID="2" presetSubtype="4">
                                  <p:stCondLst>
                                    <p:cond delay="0"/>
                                  </p:stCondLst>
                                  <p:childTnLst>
                                    <p:set>
                                      <p:cBhvr>
                                        <p:cTn id="397" dur="1" fill="hold">
                                          <p:stCondLst>
                                            <p:cond delay="0"/>
                                          </p:stCondLst>
                                        </p:cTn>
                                        <p:tgtEl>
                                          <p:spTgt spid="433"/>
                                        </p:tgtEl>
                                        <p:attrNameLst>
                                          <p:attrName>style.visibility</p:attrName>
                                        </p:attrNameLst>
                                      </p:cBhvr>
                                      <p:to>
                                        <p:strVal val="visible"/>
                                      </p:to>
                                    </p:set>
                                    <p:anim calcmode="lin" valueType="num">
                                      <p:cBhvr additive="repl">
                                        <p:cTn id="398" dur="500" fill="hold"/>
                                        <p:tgtEl>
                                          <p:spTgt spid="433"/>
                                        </p:tgtEl>
                                        <p:attrNameLst>
                                          <p:attrName>ppt_x</p:attrName>
                                        </p:attrNameLst>
                                      </p:cBhvr>
                                      <p:tavLst>
                                        <p:tav tm="0">
                                          <p:val>
                                            <p:strVal val="#ppt_x"/>
                                          </p:val>
                                        </p:tav>
                                        <p:tav tm="100000">
                                          <p:val>
                                            <p:strVal val="#ppt_x"/>
                                          </p:val>
                                        </p:tav>
                                      </p:tavLst>
                                    </p:anim>
                                    <p:anim calcmode="lin" valueType="num">
                                      <p:cBhvr additive="repl">
                                        <p:cTn id="399" dur="500" fill="hold"/>
                                        <p:tgtEl>
                                          <p:spTgt spid="4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4000" spc="-1" strike="noStrike">
                <a:solidFill>
                  <a:srgbClr val="ffff66"/>
                </a:solidFill>
                <a:latin typeface="Arial"/>
                <a:ea typeface="新細明體"/>
              </a:rPr>
              <a:t>Data Collection Method</a:t>
            </a:r>
            <a:endParaRPr b="0" lang="en-US" sz="4000" spc="-1" strike="noStrike">
              <a:solidFill>
                <a:srgbClr val="000000"/>
              </a:solidFill>
              <a:latin typeface="Times New Roman"/>
            </a:endParaRPr>
          </a:p>
        </p:txBody>
      </p:sp>
      <p:pic>
        <p:nvPicPr>
          <p:cNvPr id="436" name="Picture 3" descr="20797RTYRGB600"/>
          <p:cNvPicPr/>
          <p:nvPr/>
        </p:nvPicPr>
        <p:blipFill>
          <a:blip r:embed="rId1"/>
          <a:stretch/>
        </p:blipFill>
        <p:spPr>
          <a:xfrm>
            <a:off x="1487520" y="3138480"/>
            <a:ext cx="3241440" cy="2790360"/>
          </a:xfrm>
          <a:prstGeom prst="rect">
            <a:avLst/>
          </a:prstGeom>
          <a:ln w="0">
            <a:noFill/>
          </a:ln>
        </p:spPr>
      </p:pic>
      <p:sp>
        <p:nvSpPr>
          <p:cNvPr id="437" name="AutoShape 4"/>
          <p:cNvSpPr/>
          <p:nvPr/>
        </p:nvSpPr>
        <p:spPr>
          <a:xfrm>
            <a:off x="1273320" y="1735200"/>
            <a:ext cx="3431880" cy="1399680"/>
          </a:xfrm>
          <a:prstGeom prst="roundRect">
            <a:avLst>
              <a:gd name="adj" fmla="val 16667"/>
            </a:avLst>
          </a:prstGeom>
          <a:solidFill>
            <a:srgbClr val="ffdd99"/>
          </a:solidFill>
          <a:ln w="9525">
            <a:solidFill>
              <a:srgbClr val="000000"/>
            </a:solidFill>
            <a:round/>
          </a:ln>
        </p:spPr>
        <p:style>
          <a:lnRef idx="0"/>
          <a:fillRef idx="0"/>
          <a:effectRef idx="0"/>
          <a:fontRef idx="minor"/>
        </p:style>
        <p:txBody>
          <a:bodyPr wrap="none" lIns="90000" rIns="90000" tIns="45000" bIns="45000" anchor="ctr">
            <a:noAutofit/>
          </a:bodyPr>
          <a:p>
            <a:pPr algn="ctr">
              <a:lnSpc>
                <a:spcPct val="100000"/>
              </a:lnSpc>
              <a:buNone/>
            </a:pPr>
            <a:r>
              <a:rPr b="0" lang="en-US" sz="2800" spc="-1" strike="noStrike">
                <a:solidFill>
                  <a:srgbClr val="000000"/>
                </a:solidFill>
                <a:latin typeface="Arial"/>
                <a:ea typeface="新細明體"/>
              </a:rPr>
              <a:t>Monitoring:</a:t>
            </a:r>
            <a:endParaRPr b="0" lang="en-US" sz="2800" spc="-1" strike="noStrike">
              <a:latin typeface="Arial"/>
            </a:endParaRPr>
          </a:p>
          <a:p>
            <a:pPr algn="ctr">
              <a:lnSpc>
                <a:spcPct val="100000"/>
              </a:lnSpc>
              <a:buNone/>
            </a:pPr>
            <a:r>
              <a:rPr b="0" lang="zh-TW" sz="2800" spc="-1" strike="noStrike">
                <a:solidFill>
                  <a:srgbClr val="000000"/>
                </a:solidFill>
                <a:latin typeface="Arial"/>
                <a:ea typeface="新細明體"/>
              </a:rPr>
              <a:t>觀察、資料蒐集</a:t>
            </a:r>
            <a:endParaRPr b="0" lang="en-US" sz="2800" spc="-1" strike="noStrike">
              <a:latin typeface="Arial"/>
            </a:endParaRPr>
          </a:p>
          <a:p>
            <a:pPr algn="ctr">
              <a:lnSpc>
                <a:spcPct val="100000"/>
              </a:lnSpc>
              <a:buNone/>
            </a:pPr>
            <a:r>
              <a:rPr b="0" lang="zh-TW" sz="2800" spc="-1" strike="noStrike">
                <a:solidFill>
                  <a:srgbClr val="cc3300"/>
                </a:solidFill>
                <a:latin typeface="Arial"/>
                <a:ea typeface="標楷體"/>
              </a:rPr>
              <a:t>行為</a:t>
            </a:r>
            <a:endParaRPr b="0" lang="en-US" sz="2800" spc="-1" strike="noStrike">
              <a:latin typeface="Arial"/>
            </a:endParaRPr>
          </a:p>
        </p:txBody>
      </p:sp>
      <p:sp>
        <p:nvSpPr>
          <p:cNvPr id="438" name="AutoShape 5"/>
          <p:cNvSpPr/>
          <p:nvPr/>
        </p:nvSpPr>
        <p:spPr>
          <a:xfrm>
            <a:off x="5286240" y="1735200"/>
            <a:ext cx="3522240" cy="1399680"/>
          </a:xfrm>
          <a:prstGeom prst="roundRect">
            <a:avLst>
              <a:gd name="adj" fmla="val 16667"/>
            </a:avLst>
          </a:prstGeom>
          <a:solidFill>
            <a:srgbClr val="ffdd99"/>
          </a:solidFill>
          <a:ln w="9525">
            <a:solidFill>
              <a:srgbClr val="000000"/>
            </a:solidFill>
            <a:round/>
          </a:ln>
        </p:spPr>
        <p:style>
          <a:lnRef idx="0"/>
          <a:fillRef idx="0"/>
          <a:effectRef idx="0"/>
          <a:fontRef idx="minor"/>
        </p:style>
        <p:txBody>
          <a:bodyPr wrap="none" lIns="90000" rIns="90000" tIns="45000" bIns="45000" anchor="ctr">
            <a:noAutofit/>
          </a:bodyPr>
          <a:p>
            <a:pPr algn="ctr">
              <a:lnSpc>
                <a:spcPct val="100000"/>
              </a:lnSpc>
              <a:buNone/>
            </a:pPr>
            <a:r>
              <a:rPr b="0" lang="en-US" sz="2800" spc="-1" strike="noStrike">
                <a:solidFill>
                  <a:srgbClr val="000000"/>
                </a:solidFill>
                <a:latin typeface="Arial"/>
                <a:ea typeface="新細明體"/>
              </a:rPr>
              <a:t>Communication:</a:t>
            </a:r>
            <a:endParaRPr b="0" lang="en-US" sz="2800" spc="-1" strike="noStrike">
              <a:latin typeface="Arial"/>
            </a:endParaRPr>
          </a:p>
          <a:p>
            <a:pPr algn="ctr">
              <a:lnSpc>
                <a:spcPct val="100000"/>
              </a:lnSpc>
              <a:buNone/>
            </a:pPr>
            <a:r>
              <a:rPr b="0" lang="zh-TW" sz="2800" spc="-1" strike="noStrike">
                <a:solidFill>
                  <a:srgbClr val="000000"/>
                </a:solidFill>
                <a:latin typeface="Arial"/>
                <a:ea typeface="新細明體"/>
              </a:rPr>
              <a:t>詢問</a:t>
            </a:r>
            <a:endParaRPr b="0" lang="en-US" sz="2800" spc="-1" strike="noStrike">
              <a:latin typeface="Arial"/>
            </a:endParaRPr>
          </a:p>
          <a:p>
            <a:pPr algn="ctr">
              <a:lnSpc>
                <a:spcPct val="100000"/>
              </a:lnSpc>
              <a:buNone/>
            </a:pPr>
            <a:r>
              <a:rPr b="0" lang="zh-TW" sz="2800" spc="-1" strike="noStrike">
                <a:solidFill>
                  <a:srgbClr val="cc3300"/>
                </a:solidFill>
                <a:latin typeface="Arial"/>
                <a:ea typeface="標楷體"/>
              </a:rPr>
              <a:t>態度、看法、瞭解程度</a:t>
            </a:r>
            <a:endParaRPr b="0" lang="en-US" sz="2800" spc="-1" strike="noStrike">
              <a:latin typeface="Arial"/>
            </a:endParaRPr>
          </a:p>
        </p:txBody>
      </p:sp>
      <p:pic>
        <p:nvPicPr>
          <p:cNvPr id="439" name="Picture 6" descr="omnibus-monitor-interview"/>
          <p:cNvPicPr/>
          <p:nvPr/>
        </p:nvPicPr>
        <p:blipFill>
          <a:blip r:embed="rId2"/>
          <a:stretch/>
        </p:blipFill>
        <p:spPr>
          <a:xfrm>
            <a:off x="5278320" y="3138480"/>
            <a:ext cx="3312720" cy="2790360"/>
          </a:xfrm>
          <a:prstGeom prst="rect">
            <a:avLst/>
          </a:prstGeom>
          <a:ln w="0">
            <a:noFill/>
          </a:ln>
        </p:spPr>
      </p:pic>
      <p:sp>
        <p:nvSpPr>
          <p:cNvPr id="3" name="PlaceHolder 2"/>
          <p:cNvSpPr>
            <a:spLocks noGrp="1"/>
          </p:cNvSpPr>
          <p:nvPr>
            <p:ph type="ftr" idx="5"/>
          </p:nvPr>
        </p:nvSpPr>
        <p:spPr/>
        <p:txBody>
          <a:bodyPr/>
          <a:p>
            <a:r>
              <a:t>CK Farn, CYCU</a:t>
            </a:r>
          </a:p>
        </p:txBody>
      </p:sp>
      <p:sp>
        <p:nvSpPr>
          <p:cNvPr id="4" name="PlaceHolder 3"/>
          <p:cNvSpPr>
            <a:spLocks noGrp="1"/>
          </p:cNvSpPr>
          <p:nvPr>
            <p:ph type="sldNum" idx="6"/>
          </p:nvPr>
        </p:nvSpPr>
        <p:spPr/>
        <p:txBody>
          <a:bodyPr/>
          <a:p>
            <a:fld id="{5DBCB0F3-FF51-4D33-BAD4-810FA248B304}" type="slidenum">
              <a:t>21</a:t>
            </a:fld>
          </a:p>
        </p:txBody>
      </p:sp>
    </p:spTree>
  </p:cSld>
  <p:transition>
    <p:cover dir="r"/>
  </p:transition>
  <p:timing>
    <p:tnLst>
      <p:par>
        <p:cTn id="400" dur="indefinite" restart="never" nodeType="tmRoot">
          <p:childTnLst>
            <p:seq>
              <p:cTn id="401" dur="indefinite" nodeType="mainSeq">
                <p:childTnLst>
                  <p:par>
                    <p:cTn id="402" nodeType="clickEffect" fill="hold">
                      <p:stCondLst>
                        <p:cond delay="indefinite"/>
                      </p:stCondLst>
                      <p:childTnLst>
                        <p:par>
                          <p:cTn id="403" nodeType="withEffect" fill="hold">
                            <p:stCondLst>
                              <p:cond delay="0"/>
                            </p:stCondLst>
                            <p:childTnLst>
                              <p:par>
                                <p:cTn id="404" nodeType="clickEffect" fill="hold" presetClass="entr" presetID="3" presetSubtype="10">
                                  <p:stCondLst>
                                    <p:cond delay="0"/>
                                  </p:stCondLst>
                                  <p:childTnLst>
                                    <p:set>
                                      <p:cBhvr>
                                        <p:cTn id="405" dur="1" fill="hold">
                                          <p:stCondLst>
                                            <p:cond delay="0"/>
                                          </p:stCondLst>
                                        </p:cTn>
                                        <p:tgtEl>
                                          <p:spTgt spid="437"/>
                                        </p:tgtEl>
                                        <p:attrNameLst>
                                          <p:attrName>style.visibility</p:attrName>
                                        </p:attrNameLst>
                                      </p:cBhvr>
                                      <p:to>
                                        <p:strVal val="visible"/>
                                      </p:to>
                                    </p:set>
                                    <p:animEffect filter="blinds(horizontal)" transition="in">
                                      <p:cBhvr additive="repl">
                                        <p:cTn id="406" dur="500"/>
                                        <p:tgtEl>
                                          <p:spTgt spid="437"/>
                                        </p:tgtEl>
                                      </p:cBhvr>
                                    </p:animEffect>
                                  </p:childTnLst>
                                </p:cTn>
                              </p:par>
                              <p:par>
                                <p:cTn id="407" nodeType="withEffect" fill="hold" presetClass="entr" presetID="3" presetSubtype="10">
                                  <p:stCondLst>
                                    <p:cond delay="0"/>
                                  </p:stCondLst>
                                  <p:childTnLst>
                                    <p:set>
                                      <p:cBhvr>
                                        <p:cTn id="408" dur="1" fill="hold">
                                          <p:stCondLst>
                                            <p:cond delay="0"/>
                                          </p:stCondLst>
                                        </p:cTn>
                                        <p:tgtEl>
                                          <p:spTgt spid="436"/>
                                        </p:tgtEl>
                                        <p:attrNameLst>
                                          <p:attrName>style.visibility</p:attrName>
                                        </p:attrNameLst>
                                      </p:cBhvr>
                                      <p:to>
                                        <p:strVal val="visible"/>
                                      </p:to>
                                    </p:set>
                                    <p:animEffect filter="blinds(horizontal)" transition="in">
                                      <p:cBhvr additive="repl">
                                        <p:cTn id="409" dur="500"/>
                                        <p:tgtEl>
                                          <p:spTgt spid="436"/>
                                        </p:tgtEl>
                                      </p:cBhvr>
                                    </p:animEffect>
                                  </p:childTnLst>
                                </p:cTn>
                              </p:par>
                            </p:childTnLst>
                          </p:cTn>
                        </p:par>
                      </p:childTnLst>
                    </p:cTn>
                  </p:par>
                  <p:par>
                    <p:cTn id="410" nodeType="clickEffect" fill="hold">
                      <p:stCondLst>
                        <p:cond delay="indefinite"/>
                      </p:stCondLst>
                      <p:childTnLst>
                        <p:par>
                          <p:cTn id="411" nodeType="withEffect" fill="hold">
                            <p:stCondLst>
                              <p:cond delay="0"/>
                            </p:stCondLst>
                            <p:childTnLst>
                              <p:par>
                                <p:cTn id="412" nodeType="clickEffect" fill="hold" presetClass="entr" presetID="3" presetSubtype="10">
                                  <p:stCondLst>
                                    <p:cond delay="0"/>
                                  </p:stCondLst>
                                  <p:childTnLst>
                                    <p:set>
                                      <p:cBhvr>
                                        <p:cTn id="413" dur="1" fill="hold">
                                          <p:stCondLst>
                                            <p:cond delay="0"/>
                                          </p:stCondLst>
                                        </p:cTn>
                                        <p:tgtEl>
                                          <p:spTgt spid="438"/>
                                        </p:tgtEl>
                                        <p:attrNameLst>
                                          <p:attrName>style.visibility</p:attrName>
                                        </p:attrNameLst>
                                      </p:cBhvr>
                                      <p:to>
                                        <p:strVal val="visible"/>
                                      </p:to>
                                    </p:set>
                                    <p:animEffect filter="blinds(horizontal)" transition="in">
                                      <p:cBhvr additive="repl">
                                        <p:cTn id="414" dur="500"/>
                                        <p:tgtEl>
                                          <p:spTgt spid="438"/>
                                        </p:tgtEl>
                                      </p:cBhvr>
                                    </p:animEffect>
                                  </p:childTnLst>
                                </p:cTn>
                              </p:par>
                              <p:par>
                                <p:cTn id="415" nodeType="withEffect" fill="hold" presetClass="entr" presetID="3" presetSubtype="10">
                                  <p:stCondLst>
                                    <p:cond delay="0"/>
                                  </p:stCondLst>
                                  <p:childTnLst>
                                    <p:set>
                                      <p:cBhvr>
                                        <p:cTn id="416" dur="1" fill="hold">
                                          <p:stCondLst>
                                            <p:cond delay="0"/>
                                          </p:stCondLst>
                                        </p:cTn>
                                        <p:tgtEl>
                                          <p:spTgt spid="439"/>
                                        </p:tgtEl>
                                        <p:attrNameLst>
                                          <p:attrName>style.visibility</p:attrName>
                                        </p:attrNameLst>
                                      </p:cBhvr>
                                      <p:to>
                                        <p:strVal val="visible"/>
                                      </p:to>
                                    </p:set>
                                    <p:animEffect filter="blinds(horizontal)" transition="in">
                                      <p:cBhvr additive="repl">
                                        <p:cTn id="417" dur="500"/>
                                        <p:tgtEl>
                                          <p:spTgt spid="4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0" name="Picture 2" descr="time"/>
          <p:cNvPicPr/>
          <p:nvPr/>
        </p:nvPicPr>
        <p:blipFill>
          <a:blip r:embed="rId1"/>
          <a:stretch/>
        </p:blipFill>
        <p:spPr>
          <a:xfrm>
            <a:off x="4660920" y="2443320"/>
            <a:ext cx="4843080" cy="3374640"/>
          </a:xfrm>
          <a:prstGeom prst="rect">
            <a:avLst/>
          </a:prstGeom>
          <a:ln w="0">
            <a:noFill/>
          </a:ln>
        </p:spPr>
      </p:pic>
      <p:sp>
        <p:nvSpPr>
          <p:cNvPr id="441"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4000" spc="-1" strike="noStrike">
                <a:solidFill>
                  <a:srgbClr val="ffff66"/>
                </a:solidFill>
                <a:latin typeface="Arial"/>
                <a:ea typeface="新細明體"/>
              </a:rPr>
              <a:t>The Time Dimension</a:t>
            </a:r>
            <a:endParaRPr b="0" lang="en-US" sz="4000" spc="-1" strike="noStrike">
              <a:solidFill>
                <a:srgbClr val="000000"/>
              </a:solidFill>
              <a:latin typeface="Times New Roman"/>
            </a:endParaRPr>
          </a:p>
        </p:txBody>
      </p:sp>
      <p:sp>
        <p:nvSpPr>
          <p:cNvPr id="442" name="AutoShape 4"/>
          <p:cNvSpPr/>
          <p:nvPr/>
        </p:nvSpPr>
        <p:spPr>
          <a:xfrm>
            <a:off x="1149480" y="2111400"/>
            <a:ext cx="4001760" cy="1539360"/>
          </a:xfrm>
          <a:prstGeom prst="roundRect">
            <a:avLst>
              <a:gd name="adj" fmla="val 16667"/>
            </a:avLst>
          </a:prstGeom>
          <a:solidFill>
            <a:srgbClr val="ffdd99"/>
          </a:solidFill>
          <a:ln w="9525">
            <a:solidFill>
              <a:srgbClr val="000000"/>
            </a:solidFill>
            <a:round/>
          </a:ln>
        </p:spPr>
        <p:style>
          <a:lnRef idx="0"/>
          <a:fillRef idx="0"/>
          <a:effectRef idx="0"/>
          <a:fontRef idx="minor"/>
        </p:style>
        <p:txBody>
          <a:bodyPr wrap="none" lIns="90000" rIns="90000" tIns="45000" bIns="45000" anchor="ctr">
            <a:noAutofit/>
          </a:bodyPr>
          <a:p>
            <a:pPr algn="ctr">
              <a:lnSpc>
                <a:spcPct val="100000"/>
              </a:lnSpc>
              <a:buNone/>
            </a:pPr>
            <a:r>
              <a:rPr b="0" lang="en-US" sz="2800" spc="-1" strike="noStrike">
                <a:solidFill>
                  <a:srgbClr val="000000"/>
                </a:solidFill>
                <a:latin typeface="Arial"/>
                <a:ea typeface="新細明體"/>
              </a:rPr>
              <a:t>Cross-sectional</a:t>
            </a:r>
            <a:endParaRPr b="0" lang="en-US" sz="2800" spc="-1" strike="noStrike">
              <a:latin typeface="Arial"/>
            </a:endParaRPr>
          </a:p>
        </p:txBody>
      </p:sp>
      <p:sp>
        <p:nvSpPr>
          <p:cNvPr id="443" name="AutoShape 5"/>
          <p:cNvSpPr/>
          <p:nvPr/>
        </p:nvSpPr>
        <p:spPr>
          <a:xfrm>
            <a:off x="1149480" y="4059360"/>
            <a:ext cx="4001760" cy="1539360"/>
          </a:xfrm>
          <a:prstGeom prst="roundRect">
            <a:avLst>
              <a:gd name="adj" fmla="val 16667"/>
            </a:avLst>
          </a:prstGeom>
          <a:solidFill>
            <a:srgbClr val="ffdd99"/>
          </a:solidFill>
          <a:ln w="9525">
            <a:solidFill>
              <a:srgbClr val="000000"/>
            </a:solidFill>
            <a:round/>
          </a:ln>
        </p:spPr>
        <p:style>
          <a:lnRef idx="0"/>
          <a:fillRef idx="0"/>
          <a:effectRef idx="0"/>
          <a:fontRef idx="minor"/>
        </p:style>
        <p:txBody>
          <a:bodyPr wrap="none" lIns="90000" rIns="90000" tIns="45000" bIns="45000" anchor="ctr">
            <a:noAutofit/>
          </a:bodyPr>
          <a:p>
            <a:pPr algn="ctr">
              <a:lnSpc>
                <a:spcPct val="100000"/>
              </a:lnSpc>
              <a:buNone/>
            </a:pPr>
            <a:r>
              <a:rPr b="0" lang="en-US" sz="2800" spc="-1" strike="noStrike">
                <a:solidFill>
                  <a:srgbClr val="000000"/>
                </a:solidFill>
                <a:latin typeface="Arial"/>
                <a:ea typeface="新細明體"/>
              </a:rPr>
              <a:t>Longitudinal</a:t>
            </a:r>
            <a:endParaRPr b="0" lang="en-US" sz="2800" spc="-1" strike="noStrike">
              <a:latin typeface="Arial"/>
            </a:endParaRPr>
          </a:p>
        </p:txBody>
      </p:sp>
      <p:sp>
        <p:nvSpPr>
          <p:cNvPr id="3" name="PlaceHolder 2"/>
          <p:cNvSpPr>
            <a:spLocks noGrp="1"/>
          </p:cNvSpPr>
          <p:nvPr>
            <p:ph type="ftr" idx="3"/>
          </p:nvPr>
        </p:nvSpPr>
        <p:spPr/>
        <p:txBody>
          <a:bodyPr/>
          <a:p>
            <a:r>
              <a:t>CK Farn, CYCU</a:t>
            </a:r>
          </a:p>
        </p:txBody>
      </p:sp>
      <p:sp>
        <p:nvSpPr>
          <p:cNvPr id="4" name="PlaceHolder 3"/>
          <p:cNvSpPr>
            <a:spLocks noGrp="1"/>
          </p:cNvSpPr>
          <p:nvPr>
            <p:ph type="sldNum" idx="4"/>
          </p:nvPr>
        </p:nvSpPr>
        <p:spPr/>
        <p:txBody>
          <a:bodyPr/>
          <a:p>
            <a:fld id="{C2B5A2DC-C9BA-47E1-A7D3-E13C216E0CFE}" type="slidenum">
              <a:t>22</a:t>
            </a:fld>
          </a:p>
        </p:txBody>
      </p:sp>
    </p:spTree>
  </p:cSld>
  <mc:AlternateContent>
    <mc:Choice Requires="p14">
      <p:transition spd="slow" p14:dur="2000"/>
    </mc:Choice>
    <mc:Fallback>
      <p:transition spd="slow"/>
    </mc:Fallback>
  </mc:AlternateContent>
  <p:timing>
    <p:tnLst>
      <p:par>
        <p:cTn id="418" dur="indefinite" restart="never" nodeType="tmRoot">
          <p:childTnLst>
            <p:seq>
              <p:cTn id="419" dur="indefinite" nodeType="mainSeq">
                <p:childTnLst>
                  <p:par>
                    <p:cTn id="420" nodeType="clickEffect" fill="hold">
                      <p:stCondLst>
                        <p:cond delay="indefinite"/>
                      </p:stCondLst>
                      <p:childTnLst>
                        <p:par>
                          <p:cTn id="421" nodeType="withEffect" fill="hold">
                            <p:stCondLst>
                              <p:cond delay="0"/>
                            </p:stCondLst>
                            <p:childTnLst>
                              <p:par>
                                <p:cTn id="422" nodeType="clickEffect" fill="hold" presetClass="entr" presetID="3" presetSubtype="10">
                                  <p:stCondLst>
                                    <p:cond delay="0"/>
                                  </p:stCondLst>
                                  <p:childTnLst>
                                    <p:set>
                                      <p:cBhvr>
                                        <p:cTn id="423" dur="1" fill="hold">
                                          <p:stCondLst>
                                            <p:cond delay="0"/>
                                          </p:stCondLst>
                                        </p:cTn>
                                        <p:tgtEl>
                                          <p:spTgt spid="442"/>
                                        </p:tgtEl>
                                        <p:attrNameLst>
                                          <p:attrName>style.visibility</p:attrName>
                                        </p:attrNameLst>
                                      </p:cBhvr>
                                      <p:to>
                                        <p:strVal val="visible"/>
                                      </p:to>
                                    </p:set>
                                    <p:animEffect filter="blinds(horizontal)" transition="in">
                                      <p:cBhvr additive="repl">
                                        <p:cTn id="424" dur="500"/>
                                        <p:tgtEl>
                                          <p:spTgt spid="442"/>
                                        </p:tgtEl>
                                      </p:cBhvr>
                                    </p:animEffect>
                                  </p:childTnLst>
                                </p:cTn>
                              </p:par>
                            </p:childTnLst>
                          </p:cTn>
                        </p:par>
                      </p:childTnLst>
                    </p:cTn>
                  </p:par>
                  <p:par>
                    <p:cTn id="425" nodeType="clickEffect" fill="hold">
                      <p:stCondLst>
                        <p:cond delay="indefinite"/>
                      </p:stCondLst>
                      <p:childTnLst>
                        <p:par>
                          <p:cTn id="426" nodeType="withEffect" fill="hold">
                            <p:stCondLst>
                              <p:cond delay="0"/>
                            </p:stCondLst>
                            <p:childTnLst>
                              <p:par>
                                <p:cTn id="427" nodeType="clickEffect" fill="hold" presetClass="entr" presetID="3" presetSubtype="10">
                                  <p:stCondLst>
                                    <p:cond delay="0"/>
                                  </p:stCondLst>
                                  <p:childTnLst>
                                    <p:set>
                                      <p:cBhvr>
                                        <p:cTn id="428" dur="1" fill="hold">
                                          <p:stCondLst>
                                            <p:cond delay="0"/>
                                          </p:stCondLst>
                                        </p:cTn>
                                        <p:tgtEl>
                                          <p:spTgt spid="443"/>
                                        </p:tgtEl>
                                        <p:attrNameLst>
                                          <p:attrName>style.visibility</p:attrName>
                                        </p:attrNameLst>
                                      </p:cBhvr>
                                      <p:to>
                                        <p:strVal val="visible"/>
                                      </p:to>
                                    </p:set>
                                    <p:animEffect filter="blinds(horizontal)" transition="in">
                                      <p:cBhvr additive="repl">
                                        <p:cTn id="429" dur="50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4000" spc="-1" strike="noStrike">
                <a:solidFill>
                  <a:srgbClr val="ffff66"/>
                </a:solidFill>
                <a:latin typeface="Arial"/>
                <a:ea typeface="新細明體"/>
              </a:rPr>
              <a:t>The Topical Scope</a:t>
            </a:r>
            <a:endParaRPr b="0" lang="en-US" sz="4000" spc="-1" strike="noStrike">
              <a:solidFill>
                <a:srgbClr val="000000"/>
              </a:solidFill>
              <a:latin typeface="Times New Roman"/>
            </a:endParaRPr>
          </a:p>
        </p:txBody>
      </p:sp>
      <p:sp>
        <p:nvSpPr>
          <p:cNvPr id="445" name="PlaceHolder 2"/>
          <p:cNvSpPr>
            <a:spLocks noGrp="1"/>
          </p:cNvSpPr>
          <p:nvPr>
            <p:ph/>
          </p:nvPr>
        </p:nvSpPr>
        <p:spPr>
          <a:xfrm>
            <a:off x="770040" y="1978200"/>
            <a:ext cx="4295520" cy="2957040"/>
          </a:xfrm>
          <a:prstGeom prst="rect">
            <a:avLst/>
          </a:prstGeom>
          <a:solidFill>
            <a:srgbClr val="ffffcc"/>
          </a:solidFill>
          <a:ln w="0">
            <a:noFill/>
          </a:ln>
        </p:spPr>
        <p:txBody>
          <a:bodyPr numCol="1" spcCol="0" anchor="t">
            <a:noAutofit/>
          </a:bodyPr>
          <a:p>
            <a:pPr marL="473040" indent="-473040">
              <a:lnSpc>
                <a:spcPct val="100000"/>
              </a:lnSpc>
              <a:spcBef>
                <a:spcPts val="839"/>
              </a:spcBef>
              <a:buNone/>
              <a:tabLst>
                <a:tab algn="l" pos="0"/>
              </a:tabLst>
            </a:pPr>
            <a:r>
              <a:rPr b="1" lang="en-US" sz="2800" spc="-1" strike="noStrike">
                <a:solidFill>
                  <a:srgbClr val="cc0000"/>
                </a:solidFill>
                <a:latin typeface="Times New Roman"/>
                <a:ea typeface="新細明體"/>
              </a:rPr>
              <a:t>Statistical Study</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1"/>
              </a:buBlip>
              <a:tabLst>
                <a:tab algn="l" pos="0"/>
              </a:tabLst>
            </a:pPr>
            <a:r>
              <a:rPr b="0" lang="en-US" sz="2800" spc="-1" strike="noStrike">
                <a:solidFill>
                  <a:srgbClr val="000099"/>
                </a:solidFill>
                <a:latin typeface="Times New Roman"/>
                <a:ea typeface="新細明體"/>
              </a:rPr>
              <a:t>Breadth</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2"/>
              </a:buBlip>
              <a:tabLst>
                <a:tab algn="l" pos="0"/>
              </a:tabLst>
            </a:pPr>
            <a:r>
              <a:rPr b="0" lang="en-US" sz="2800" spc="-1" strike="noStrike">
                <a:solidFill>
                  <a:srgbClr val="000099"/>
                </a:solidFill>
                <a:latin typeface="Times New Roman"/>
                <a:ea typeface="新細明體"/>
              </a:rPr>
              <a:t>Population inferences</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3"/>
              </a:buBlip>
              <a:tabLst>
                <a:tab algn="l" pos="0"/>
              </a:tabLst>
            </a:pPr>
            <a:r>
              <a:rPr b="0" lang="en-US" sz="2800" spc="-1" strike="noStrike">
                <a:solidFill>
                  <a:srgbClr val="000099"/>
                </a:solidFill>
                <a:latin typeface="Times New Roman"/>
                <a:ea typeface="新細明體"/>
              </a:rPr>
              <a:t>Quantitative</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4"/>
              </a:buBlip>
              <a:tabLst>
                <a:tab algn="l" pos="0"/>
              </a:tabLst>
            </a:pPr>
            <a:r>
              <a:rPr b="0" lang="en-US" sz="2800" spc="-1" strike="noStrike">
                <a:solidFill>
                  <a:srgbClr val="000099"/>
                </a:solidFill>
                <a:latin typeface="Times New Roman"/>
                <a:ea typeface="新細明體"/>
              </a:rPr>
              <a:t>Generalizable findings</a:t>
            </a:r>
            <a:endParaRPr b="0" lang="en-US" sz="2800" spc="-1" strike="noStrike">
              <a:solidFill>
                <a:srgbClr val="000099"/>
              </a:solidFill>
              <a:latin typeface="Times New Roman"/>
            </a:endParaRPr>
          </a:p>
        </p:txBody>
      </p:sp>
      <p:sp>
        <p:nvSpPr>
          <p:cNvPr id="446" name="PlaceHolder 3"/>
          <p:cNvSpPr>
            <a:spLocks noGrp="1"/>
          </p:cNvSpPr>
          <p:nvPr>
            <p:ph/>
          </p:nvPr>
        </p:nvSpPr>
        <p:spPr>
          <a:xfrm>
            <a:off x="5219640" y="1978200"/>
            <a:ext cx="4454280" cy="3389040"/>
          </a:xfrm>
          <a:prstGeom prst="rect">
            <a:avLst/>
          </a:prstGeom>
          <a:solidFill>
            <a:srgbClr val="ccecff"/>
          </a:solidFill>
          <a:ln w="0">
            <a:noFill/>
          </a:ln>
        </p:spPr>
        <p:txBody>
          <a:bodyPr numCol="1" spcCol="0" anchor="t">
            <a:noAutofit/>
          </a:bodyPr>
          <a:p>
            <a:pPr marL="473040" indent="-473040">
              <a:lnSpc>
                <a:spcPct val="100000"/>
              </a:lnSpc>
              <a:spcBef>
                <a:spcPts val="839"/>
              </a:spcBef>
              <a:buNone/>
              <a:tabLst>
                <a:tab algn="l" pos="0"/>
              </a:tabLst>
            </a:pPr>
            <a:r>
              <a:rPr b="1" lang="en-US" sz="2800" spc="-1" strike="noStrike">
                <a:solidFill>
                  <a:srgbClr val="cc0000"/>
                </a:solidFill>
                <a:latin typeface="Times New Roman"/>
                <a:ea typeface="新細明體"/>
              </a:rPr>
              <a:t>Case Study</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5"/>
              </a:buBlip>
              <a:tabLst>
                <a:tab algn="l" pos="0"/>
              </a:tabLst>
            </a:pPr>
            <a:r>
              <a:rPr b="0" lang="en-US" sz="2800" spc="-1" strike="noStrike">
                <a:solidFill>
                  <a:srgbClr val="000099"/>
                </a:solidFill>
                <a:latin typeface="Times New Roman"/>
                <a:ea typeface="新細明體"/>
              </a:rPr>
              <a:t>Depth</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6"/>
              </a:buBlip>
              <a:tabLst>
                <a:tab algn="l" pos="0"/>
              </a:tabLst>
            </a:pPr>
            <a:r>
              <a:rPr b="0" lang="en-US" sz="2800" spc="-1" strike="noStrike">
                <a:solidFill>
                  <a:srgbClr val="000099"/>
                </a:solidFill>
                <a:latin typeface="Times New Roman"/>
                <a:ea typeface="新細明體"/>
              </a:rPr>
              <a:t>Detail</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7"/>
              </a:buBlip>
              <a:tabLst>
                <a:tab algn="l" pos="0"/>
              </a:tabLst>
            </a:pPr>
            <a:r>
              <a:rPr b="0" lang="en-US" sz="2800" spc="-1" strike="noStrike">
                <a:solidFill>
                  <a:srgbClr val="000099"/>
                </a:solidFill>
                <a:latin typeface="Times New Roman"/>
                <a:ea typeface="新細明體"/>
              </a:rPr>
              <a:t>Qualitative</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8"/>
              </a:buBlip>
              <a:tabLst>
                <a:tab algn="l" pos="0"/>
              </a:tabLst>
            </a:pPr>
            <a:r>
              <a:rPr b="0" lang="en-US" sz="2800" spc="-1" strike="noStrike">
                <a:solidFill>
                  <a:srgbClr val="000099"/>
                </a:solidFill>
                <a:latin typeface="Times New Roman"/>
                <a:ea typeface="新細明體"/>
              </a:rPr>
              <a:t>Multiple sources of information</a:t>
            </a:r>
            <a:endParaRPr b="0" lang="en-US" sz="2800" spc="-1" strike="noStrike">
              <a:solidFill>
                <a:srgbClr val="000099"/>
              </a:solidFill>
              <a:latin typeface="Times New Roman"/>
            </a:endParaRPr>
          </a:p>
        </p:txBody>
      </p:sp>
      <p:sp>
        <p:nvSpPr>
          <p:cNvPr id="5" name="PlaceHolder 4"/>
          <p:cNvSpPr>
            <a:spLocks noGrp="1"/>
          </p:cNvSpPr>
          <p:nvPr>
            <p:ph type="ftr" idx="5"/>
          </p:nvPr>
        </p:nvSpPr>
        <p:spPr/>
        <p:txBody>
          <a:bodyPr/>
          <a:p>
            <a:r>
              <a:t>CK Farn, CYCU</a:t>
            </a:r>
          </a:p>
        </p:txBody>
      </p:sp>
      <p:sp>
        <p:nvSpPr>
          <p:cNvPr id="6" name="PlaceHolder 5"/>
          <p:cNvSpPr>
            <a:spLocks noGrp="1"/>
          </p:cNvSpPr>
          <p:nvPr>
            <p:ph type="sldNum" idx="6"/>
          </p:nvPr>
        </p:nvSpPr>
        <p:spPr/>
        <p:txBody>
          <a:bodyPr/>
          <a:p>
            <a:fld id="{7DEE2832-E261-488B-BCF4-B04B5CE3FBAC}" type="slidenum">
              <a:t>23</a:t>
            </a:fld>
          </a:p>
        </p:txBody>
      </p:sp>
    </p:spTree>
  </p:cSld>
  <p:transition>
    <p:cover dir="r"/>
  </p:transition>
  <p:timing>
    <p:tnLst>
      <p:par>
        <p:cTn id="430" dur="indefinite" restart="never" nodeType="tmRoot">
          <p:childTnLst>
            <p:seq>
              <p:cTn id="431" dur="indefinite" nodeType="mainSeq">
                <p:childTnLst>
                  <p:par>
                    <p:cTn id="432" nodeType="clickEffect" fill="hold">
                      <p:stCondLst>
                        <p:cond delay="indefinite"/>
                      </p:stCondLst>
                      <p:childTnLst>
                        <p:par>
                          <p:cTn id="433" nodeType="withEffect" fill="hold">
                            <p:stCondLst>
                              <p:cond delay="0"/>
                            </p:stCondLst>
                            <p:childTnLst>
                              <p:par>
                                <p:cTn id="434" nodeType="clickEffect" fill="hold" presetClass="entr" presetID="3" presetSubtype="10">
                                  <p:stCondLst>
                                    <p:cond delay="0"/>
                                  </p:stCondLst>
                                  <p:childTnLst>
                                    <p:set>
                                      <p:cBhvr>
                                        <p:cTn id="435" dur="1" fill="hold">
                                          <p:stCondLst>
                                            <p:cond delay="0"/>
                                          </p:stCondLst>
                                        </p:cTn>
                                        <p:tgtEl>
                                          <p:spTgt spid="445">
                                            <p:txEl>
                                              <p:pRg st="0" end="0"/>
                                            </p:txEl>
                                          </p:spTgt>
                                        </p:tgtEl>
                                        <p:attrNameLst>
                                          <p:attrName>style.visibility</p:attrName>
                                        </p:attrNameLst>
                                      </p:cBhvr>
                                      <p:to>
                                        <p:strVal val="visible"/>
                                      </p:to>
                                    </p:set>
                                    <p:animEffect filter="blinds(horizontal)" transition="in">
                                      <p:cBhvr additive="repl">
                                        <p:cTn id="436" dur="500"/>
                                        <p:tgtEl>
                                          <p:spTgt spid="445">
                                            <p:txEl>
                                              <p:pRg st="0" end="0"/>
                                            </p:txEl>
                                          </p:spTgt>
                                        </p:tgtEl>
                                      </p:cBhvr>
                                    </p:animEffect>
                                  </p:childTnLst>
                                </p:cTn>
                              </p:par>
                            </p:childTnLst>
                          </p:cTn>
                        </p:par>
                      </p:childTnLst>
                    </p:cTn>
                  </p:par>
                  <p:par>
                    <p:cTn id="437" nodeType="clickEffect" fill="hold">
                      <p:stCondLst>
                        <p:cond delay="indefinite"/>
                      </p:stCondLst>
                      <p:childTnLst>
                        <p:par>
                          <p:cTn id="438" nodeType="withEffect" fill="hold">
                            <p:stCondLst>
                              <p:cond delay="0"/>
                            </p:stCondLst>
                            <p:childTnLst>
                              <p:par>
                                <p:cTn id="439" nodeType="clickEffect" fill="hold" presetClass="entr" presetID="3" presetSubtype="10">
                                  <p:stCondLst>
                                    <p:cond delay="0"/>
                                  </p:stCondLst>
                                  <p:childTnLst>
                                    <p:set>
                                      <p:cBhvr>
                                        <p:cTn id="440" dur="1" fill="hold">
                                          <p:stCondLst>
                                            <p:cond delay="0"/>
                                          </p:stCondLst>
                                        </p:cTn>
                                        <p:tgtEl>
                                          <p:spTgt spid="446">
                                            <p:txEl>
                                              <p:pRg st="0" end="0"/>
                                            </p:txEl>
                                          </p:spTgt>
                                        </p:tgtEl>
                                        <p:attrNameLst>
                                          <p:attrName>style.visibility</p:attrName>
                                        </p:attrNameLst>
                                      </p:cBhvr>
                                      <p:to>
                                        <p:strVal val="visible"/>
                                      </p:to>
                                    </p:set>
                                    <p:animEffect filter="blinds(horizontal)" transition="in">
                                      <p:cBhvr additive="repl">
                                        <p:cTn id="441" dur="500"/>
                                        <p:tgtEl>
                                          <p:spTgt spid="446">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4000" spc="-1" strike="noStrike">
                <a:solidFill>
                  <a:srgbClr val="ffff66"/>
                </a:solidFill>
                <a:latin typeface="Arial"/>
                <a:ea typeface="新細明體"/>
              </a:rPr>
              <a:t>The Research Environment</a:t>
            </a:r>
            <a:endParaRPr b="0" lang="en-US" sz="4000" spc="-1" strike="noStrike">
              <a:solidFill>
                <a:srgbClr val="000000"/>
              </a:solidFill>
              <a:latin typeface="Times New Roman"/>
            </a:endParaRPr>
          </a:p>
        </p:txBody>
      </p:sp>
      <p:pic>
        <p:nvPicPr>
          <p:cNvPr id="448" name="Picture 3" descr="lab_group"/>
          <p:cNvPicPr/>
          <p:nvPr/>
        </p:nvPicPr>
        <p:blipFill>
          <a:blip r:embed="rId1"/>
          <a:stretch/>
        </p:blipFill>
        <p:spPr>
          <a:xfrm>
            <a:off x="5219640" y="1978200"/>
            <a:ext cx="4284360" cy="4106520"/>
          </a:xfrm>
          <a:prstGeom prst="rect">
            <a:avLst/>
          </a:prstGeom>
          <a:ln w="0">
            <a:noFill/>
          </a:ln>
        </p:spPr>
      </p:pic>
      <p:sp>
        <p:nvSpPr>
          <p:cNvPr id="449" name="AutoShape 4"/>
          <p:cNvSpPr/>
          <p:nvPr/>
        </p:nvSpPr>
        <p:spPr>
          <a:xfrm>
            <a:off x="727200" y="1978200"/>
            <a:ext cx="4987440" cy="988560"/>
          </a:xfrm>
          <a:prstGeom prst="roundRect">
            <a:avLst>
              <a:gd name="adj" fmla="val 16667"/>
            </a:avLst>
          </a:prstGeom>
          <a:solidFill>
            <a:srgbClr val="ffdd99"/>
          </a:solidFill>
          <a:ln w="0">
            <a:noFill/>
          </a:ln>
        </p:spPr>
        <p:style>
          <a:lnRef idx="0"/>
          <a:fillRef idx="0"/>
          <a:effectRef idx="0"/>
          <a:fontRef idx="minor"/>
        </p:style>
        <p:txBody>
          <a:bodyPr wrap="none" lIns="90000" rIns="90000" tIns="45000" bIns="45000" anchor="ctr">
            <a:noAutofit/>
          </a:bodyPr>
          <a:p>
            <a:pPr algn="ctr">
              <a:lnSpc>
                <a:spcPct val="100000"/>
              </a:lnSpc>
              <a:buNone/>
            </a:pPr>
            <a:r>
              <a:rPr b="0" lang="en-US" sz="3200" spc="-1" strike="noStrike">
                <a:solidFill>
                  <a:srgbClr val="000000"/>
                </a:solidFill>
                <a:latin typeface="Arial"/>
                <a:ea typeface="新細明體"/>
              </a:rPr>
              <a:t>Field conditions</a:t>
            </a:r>
            <a:endParaRPr b="0" lang="en-US" sz="3200" spc="-1" strike="noStrike">
              <a:latin typeface="Arial"/>
            </a:endParaRPr>
          </a:p>
        </p:txBody>
      </p:sp>
      <p:sp>
        <p:nvSpPr>
          <p:cNvPr id="450" name="AutoShape 5"/>
          <p:cNvSpPr/>
          <p:nvPr/>
        </p:nvSpPr>
        <p:spPr>
          <a:xfrm>
            <a:off x="727200" y="3365640"/>
            <a:ext cx="4987440" cy="988560"/>
          </a:xfrm>
          <a:prstGeom prst="roundRect">
            <a:avLst>
              <a:gd name="adj" fmla="val 16667"/>
            </a:avLst>
          </a:prstGeom>
          <a:solidFill>
            <a:srgbClr val="ffdd99"/>
          </a:solidFill>
          <a:ln w="0">
            <a:noFill/>
          </a:ln>
        </p:spPr>
        <p:style>
          <a:lnRef idx="0"/>
          <a:fillRef idx="0"/>
          <a:effectRef idx="0"/>
          <a:fontRef idx="minor"/>
        </p:style>
        <p:txBody>
          <a:bodyPr wrap="none" lIns="90000" rIns="90000" tIns="45000" bIns="45000" anchor="ctr">
            <a:noAutofit/>
          </a:bodyPr>
          <a:p>
            <a:pPr algn="ctr">
              <a:lnSpc>
                <a:spcPct val="100000"/>
              </a:lnSpc>
              <a:buNone/>
            </a:pPr>
            <a:r>
              <a:rPr b="0" lang="en-US" sz="3200" spc="-1" strike="noStrike">
                <a:solidFill>
                  <a:srgbClr val="000000"/>
                </a:solidFill>
                <a:latin typeface="Arial"/>
                <a:ea typeface="新細明體"/>
              </a:rPr>
              <a:t>Lab conditions</a:t>
            </a:r>
            <a:endParaRPr b="0" lang="en-US" sz="3200" spc="-1" strike="noStrike">
              <a:latin typeface="Arial"/>
            </a:endParaRPr>
          </a:p>
        </p:txBody>
      </p:sp>
      <p:sp>
        <p:nvSpPr>
          <p:cNvPr id="451" name="AutoShape 6"/>
          <p:cNvSpPr/>
          <p:nvPr/>
        </p:nvSpPr>
        <p:spPr>
          <a:xfrm>
            <a:off x="727200" y="4848120"/>
            <a:ext cx="4987440" cy="988560"/>
          </a:xfrm>
          <a:prstGeom prst="roundRect">
            <a:avLst>
              <a:gd name="adj" fmla="val 16667"/>
            </a:avLst>
          </a:prstGeom>
          <a:solidFill>
            <a:srgbClr val="ffdd99"/>
          </a:solidFill>
          <a:ln w="0">
            <a:noFill/>
          </a:ln>
        </p:spPr>
        <p:style>
          <a:lnRef idx="0"/>
          <a:fillRef idx="0"/>
          <a:effectRef idx="0"/>
          <a:fontRef idx="minor"/>
        </p:style>
        <p:txBody>
          <a:bodyPr wrap="none" lIns="90000" rIns="90000" tIns="45000" bIns="45000" anchor="ctr">
            <a:noAutofit/>
          </a:bodyPr>
          <a:p>
            <a:pPr algn="ctr">
              <a:lnSpc>
                <a:spcPct val="100000"/>
              </a:lnSpc>
              <a:buNone/>
            </a:pPr>
            <a:r>
              <a:rPr b="0" lang="en-US" sz="3200" spc="-1" strike="noStrike">
                <a:solidFill>
                  <a:srgbClr val="000000"/>
                </a:solidFill>
                <a:latin typeface="Arial"/>
                <a:ea typeface="新細明體"/>
              </a:rPr>
              <a:t>Simulations</a:t>
            </a:r>
            <a:endParaRPr b="0" lang="en-US" sz="3200" spc="-1" strike="noStrike">
              <a:latin typeface="Arial"/>
            </a:endParaRPr>
          </a:p>
        </p:txBody>
      </p:sp>
      <p:sp>
        <p:nvSpPr>
          <p:cNvPr id="3" name="PlaceHolder 2"/>
          <p:cNvSpPr>
            <a:spLocks noGrp="1"/>
          </p:cNvSpPr>
          <p:nvPr>
            <p:ph type="ftr" idx="11"/>
          </p:nvPr>
        </p:nvSpPr>
        <p:spPr/>
        <p:txBody>
          <a:bodyPr/>
          <a:p>
            <a:r>
              <a:t>CK Farn, CYCU</a:t>
            </a:r>
          </a:p>
        </p:txBody>
      </p:sp>
      <p:sp>
        <p:nvSpPr>
          <p:cNvPr id="4" name="PlaceHolder 3"/>
          <p:cNvSpPr>
            <a:spLocks noGrp="1"/>
          </p:cNvSpPr>
          <p:nvPr>
            <p:ph type="sldNum" idx="12"/>
          </p:nvPr>
        </p:nvSpPr>
        <p:spPr/>
        <p:txBody>
          <a:bodyPr/>
          <a:p>
            <a:fld id="{6C0F9E4C-45D3-4F6A-A55E-5B16518907F8}" type="slidenum">
              <a:t>24</a:t>
            </a:fld>
          </a:p>
        </p:txBody>
      </p:sp>
    </p:spTree>
  </p:cSld>
  <p:transition>
    <p:cover dir="r"/>
  </p:transition>
  <p:timing>
    <p:tnLst>
      <p:par>
        <p:cTn id="442" dur="indefinite" restart="never" nodeType="tmRoot">
          <p:childTnLst>
            <p:seq>
              <p:cTn id="443" dur="indefinite" nodeType="mainSeq">
                <p:childTnLst>
                  <p:par>
                    <p:cTn id="444" nodeType="clickEffect" fill="hold">
                      <p:stCondLst>
                        <p:cond delay="0"/>
                      </p:stCondLst>
                      <p:childTnLst>
                        <p:par>
                          <p:cTn id="445" nodeType="withEffect" fill="hold">
                            <p:stCondLst>
                              <p:cond delay="0"/>
                            </p:stCondLst>
                            <p:childTnLst>
                              <p:par>
                                <p:cTn id="446" nodeType="afterEffect" fill="hold" presetClass="entr" presetID="3" presetSubtype="10">
                                  <p:stCondLst>
                                    <p:cond delay="0"/>
                                  </p:stCondLst>
                                  <p:childTnLst>
                                    <p:set>
                                      <p:cBhvr>
                                        <p:cTn id="447" dur="1" fill="hold">
                                          <p:stCondLst>
                                            <p:cond delay="0"/>
                                          </p:stCondLst>
                                        </p:cTn>
                                        <p:tgtEl>
                                          <p:spTgt spid="448"/>
                                        </p:tgtEl>
                                        <p:attrNameLst>
                                          <p:attrName>style.visibility</p:attrName>
                                        </p:attrNameLst>
                                      </p:cBhvr>
                                      <p:to>
                                        <p:strVal val="visible"/>
                                      </p:to>
                                    </p:set>
                                    <p:animEffect filter="blinds(horizontal)" transition="in">
                                      <p:cBhvr additive="repl">
                                        <p:cTn id="448" dur="500"/>
                                        <p:tgtEl>
                                          <p:spTgt spid="448"/>
                                        </p:tgtEl>
                                      </p:cBhvr>
                                    </p:animEffect>
                                  </p:childTnLst>
                                </p:cTn>
                              </p:par>
                            </p:childTnLst>
                          </p:cTn>
                        </p:par>
                      </p:childTnLst>
                    </p:cTn>
                  </p:par>
                  <p:par>
                    <p:cTn id="449" nodeType="clickEffect" fill="hold">
                      <p:stCondLst>
                        <p:cond delay="indefinite"/>
                      </p:stCondLst>
                      <p:childTnLst>
                        <p:par>
                          <p:cTn id="450" nodeType="withEffect" fill="hold">
                            <p:stCondLst>
                              <p:cond delay="0"/>
                            </p:stCondLst>
                            <p:childTnLst>
                              <p:par>
                                <p:cTn id="451" nodeType="clickEffect" fill="hold" presetClass="entr" presetID="3" presetSubtype="10">
                                  <p:stCondLst>
                                    <p:cond delay="0"/>
                                  </p:stCondLst>
                                  <p:childTnLst>
                                    <p:set>
                                      <p:cBhvr>
                                        <p:cTn id="452" dur="1" fill="hold">
                                          <p:stCondLst>
                                            <p:cond delay="0"/>
                                          </p:stCondLst>
                                        </p:cTn>
                                        <p:tgtEl>
                                          <p:spTgt spid="449"/>
                                        </p:tgtEl>
                                        <p:attrNameLst>
                                          <p:attrName>style.visibility</p:attrName>
                                        </p:attrNameLst>
                                      </p:cBhvr>
                                      <p:to>
                                        <p:strVal val="visible"/>
                                      </p:to>
                                    </p:set>
                                    <p:animEffect filter="blinds(horizontal)" transition="in">
                                      <p:cBhvr additive="repl">
                                        <p:cTn id="453" dur="500"/>
                                        <p:tgtEl>
                                          <p:spTgt spid="449"/>
                                        </p:tgtEl>
                                      </p:cBhvr>
                                    </p:animEffect>
                                  </p:childTnLst>
                                </p:cTn>
                              </p:par>
                            </p:childTnLst>
                          </p:cTn>
                        </p:par>
                      </p:childTnLst>
                    </p:cTn>
                  </p:par>
                  <p:par>
                    <p:cTn id="454" nodeType="clickEffect" fill="hold">
                      <p:stCondLst>
                        <p:cond delay="indefinite"/>
                      </p:stCondLst>
                      <p:childTnLst>
                        <p:par>
                          <p:cTn id="455" nodeType="withEffect" fill="hold">
                            <p:stCondLst>
                              <p:cond delay="0"/>
                            </p:stCondLst>
                            <p:childTnLst>
                              <p:par>
                                <p:cTn id="456" nodeType="clickEffect" fill="hold" presetClass="entr" presetID="3" presetSubtype="10">
                                  <p:stCondLst>
                                    <p:cond delay="0"/>
                                  </p:stCondLst>
                                  <p:childTnLst>
                                    <p:set>
                                      <p:cBhvr>
                                        <p:cTn id="457" dur="1" fill="hold">
                                          <p:stCondLst>
                                            <p:cond delay="0"/>
                                          </p:stCondLst>
                                        </p:cTn>
                                        <p:tgtEl>
                                          <p:spTgt spid="450"/>
                                        </p:tgtEl>
                                        <p:attrNameLst>
                                          <p:attrName>style.visibility</p:attrName>
                                        </p:attrNameLst>
                                      </p:cBhvr>
                                      <p:to>
                                        <p:strVal val="visible"/>
                                      </p:to>
                                    </p:set>
                                    <p:animEffect filter="blinds(horizontal)" transition="in">
                                      <p:cBhvr additive="repl">
                                        <p:cTn id="458" dur="500"/>
                                        <p:tgtEl>
                                          <p:spTgt spid="450"/>
                                        </p:tgtEl>
                                      </p:cBhvr>
                                    </p:animEffect>
                                  </p:childTnLst>
                                </p:cTn>
                              </p:par>
                            </p:childTnLst>
                          </p:cTn>
                        </p:par>
                      </p:childTnLst>
                    </p:cTn>
                  </p:par>
                  <p:par>
                    <p:cTn id="459" nodeType="clickEffect" fill="hold">
                      <p:stCondLst>
                        <p:cond delay="indefinite"/>
                      </p:stCondLst>
                      <p:childTnLst>
                        <p:par>
                          <p:cTn id="460" nodeType="withEffect" fill="hold">
                            <p:stCondLst>
                              <p:cond delay="0"/>
                            </p:stCondLst>
                            <p:childTnLst>
                              <p:par>
                                <p:cTn id="461" nodeType="clickEffect" fill="hold" presetClass="entr" presetID="3" presetSubtype="10">
                                  <p:stCondLst>
                                    <p:cond delay="0"/>
                                  </p:stCondLst>
                                  <p:childTnLst>
                                    <p:set>
                                      <p:cBhvr>
                                        <p:cTn id="462" dur="1" fill="hold">
                                          <p:stCondLst>
                                            <p:cond delay="0"/>
                                          </p:stCondLst>
                                        </p:cTn>
                                        <p:tgtEl>
                                          <p:spTgt spid="451"/>
                                        </p:tgtEl>
                                        <p:attrNameLst>
                                          <p:attrName>style.visibility</p:attrName>
                                        </p:attrNameLst>
                                      </p:cBhvr>
                                      <p:to>
                                        <p:strVal val="visible"/>
                                      </p:to>
                                    </p:set>
                                    <p:animEffect filter="blinds(horizontal)" transition="in">
                                      <p:cBhvr additive="repl">
                                        <p:cTn id="463" dur="500"/>
                                        <p:tgtEl>
                                          <p:spTgt spid="4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2"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4000" spc="-1" strike="noStrike">
                <a:solidFill>
                  <a:srgbClr val="ffff66"/>
                </a:solidFill>
                <a:latin typeface="Arial"/>
                <a:ea typeface="新細明體"/>
              </a:rPr>
              <a:t>Purpose of the Study</a:t>
            </a:r>
            <a:endParaRPr b="0" lang="en-US" sz="4000" spc="-1" strike="noStrike">
              <a:solidFill>
                <a:srgbClr val="000000"/>
              </a:solidFill>
              <a:latin typeface="Times New Roman"/>
            </a:endParaRPr>
          </a:p>
        </p:txBody>
      </p:sp>
      <p:sp>
        <p:nvSpPr>
          <p:cNvPr id="453" name="AutoShape 3"/>
          <p:cNvSpPr/>
          <p:nvPr/>
        </p:nvSpPr>
        <p:spPr>
          <a:xfrm>
            <a:off x="1092240" y="1654200"/>
            <a:ext cx="2674440" cy="1122120"/>
          </a:xfrm>
          <a:prstGeom prst="flowChartAlternateProcess">
            <a:avLst/>
          </a:prstGeom>
          <a:solidFill>
            <a:srgbClr val="ffdd99"/>
          </a:solidFill>
          <a:ln w="9525">
            <a:solidFill>
              <a:srgbClr val="000000"/>
            </a:solidFill>
            <a:miter/>
          </a:ln>
        </p:spPr>
        <p:style>
          <a:lnRef idx="0"/>
          <a:fillRef idx="0"/>
          <a:effectRef idx="0"/>
          <a:fontRef idx="minor"/>
        </p:style>
      </p:sp>
      <p:sp>
        <p:nvSpPr>
          <p:cNvPr id="454" name="AutoShape 4"/>
          <p:cNvSpPr/>
          <p:nvPr/>
        </p:nvSpPr>
        <p:spPr>
          <a:xfrm>
            <a:off x="6796080" y="1654200"/>
            <a:ext cx="2674440" cy="1122120"/>
          </a:xfrm>
          <a:prstGeom prst="flowChartAlternateProcess">
            <a:avLst/>
          </a:prstGeom>
          <a:solidFill>
            <a:srgbClr val="ffdd99"/>
          </a:solidFill>
          <a:ln w="9525">
            <a:solidFill>
              <a:srgbClr val="000000"/>
            </a:solidFill>
            <a:miter/>
          </a:ln>
        </p:spPr>
        <p:style>
          <a:lnRef idx="0"/>
          <a:fillRef idx="0"/>
          <a:effectRef idx="0"/>
          <a:fontRef idx="minor"/>
        </p:style>
      </p:sp>
      <p:sp>
        <p:nvSpPr>
          <p:cNvPr id="455" name="Text Box 5"/>
          <p:cNvSpPr/>
          <p:nvPr/>
        </p:nvSpPr>
        <p:spPr>
          <a:xfrm>
            <a:off x="1092240" y="1913040"/>
            <a:ext cx="2674440" cy="516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1400"/>
              </a:spcBef>
              <a:buNone/>
            </a:pPr>
            <a:r>
              <a:rPr b="0" lang="en-US" sz="2800" spc="-1" strike="noStrike">
                <a:solidFill>
                  <a:srgbClr val="000000"/>
                </a:solidFill>
                <a:latin typeface="Arial"/>
                <a:ea typeface="新細明體"/>
              </a:rPr>
              <a:t>Reporting</a:t>
            </a:r>
            <a:endParaRPr b="0" lang="en-US" sz="2800" spc="-1" strike="noStrike">
              <a:latin typeface="Arial"/>
            </a:endParaRPr>
          </a:p>
        </p:txBody>
      </p:sp>
      <p:sp>
        <p:nvSpPr>
          <p:cNvPr id="456" name="Text Box 6"/>
          <p:cNvSpPr/>
          <p:nvPr/>
        </p:nvSpPr>
        <p:spPr>
          <a:xfrm>
            <a:off x="6624720" y="1913040"/>
            <a:ext cx="2676240" cy="516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1400"/>
              </a:spcBef>
              <a:buNone/>
            </a:pPr>
            <a:r>
              <a:rPr b="0" lang="en-US" sz="2800" spc="-1" strike="noStrike">
                <a:solidFill>
                  <a:srgbClr val="000000"/>
                </a:solidFill>
                <a:latin typeface="Arial"/>
                <a:ea typeface="新細明體"/>
              </a:rPr>
              <a:t>Descriptive</a:t>
            </a:r>
            <a:endParaRPr b="0" lang="en-US" sz="2800" spc="-1" strike="noStrike">
              <a:latin typeface="Arial"/>
            </a:endParaRPr>
          </a:p>
        </p:txBody>
      </p:sp>
      <p:sp>
        <p:nvSpPr>
          <p:cNvPr id="457" name="AutoShape 7"/>
          <p:cNvSpPr/>
          <p:nvPr/>
        </p:nvSpPr>
        <p:spPr>
          <a:xfrm>
            <a:off x="1092240" y="4772160"/>
            <a:ext cx="2674440" cy="1122120"/>
          </a:xfrm>
          <a:prstGeom prst="flowChartAlternateProcess">
            <a:avLst/>
          </a:prstGeom>
          <a:solidFill>
            <a:srgbClr val="ffdd99"/>
          </a:solidFill>
          <a:ln w="9525">
            <a:solidFill>
              <a:srgbClr val="000000"/>
            </a:solidFill>
            <a:miter/>
          </a:ln>
        </p:spPr>
        <p:style>
          <a:lnRef idx="0"/>
          <a:fillRef idx="0"/>
          <a:effectRef idx="0"/>
          <a:fontRef idx="minor"/>
        </p:style>
      </p:sp>
      <p:sp>
        <p:nvSpPr>
          <p:cNvPr id="458" name="AutoShape 8"/>
          <p:cNvSpPr/>
          <p:nvPr/>
        </p:nvSpPr>
        <p:spPr>
          <a:xfrm>
            <a:off x="6796080" y="4772160"/>
            <a:ext cx="2674440" cy="1122120"/>
          </a:xfrm>
          <a:prstGeom prst="flowChartAlternateProcess">
            <a:avLst/>
          </a:prstGeom>
          <a:solidFill>
            <a:srgbClr val="ffdd99"/>
          </a:solidFill>
          <a:ln w="9525">
            <a:solidFill>
              <a:srgbClr val="000000"/>
            </a:solidFill>
            <a:miter/>
          </a:ln>
        </p:spPr>
        <p:style>
          <a:lnRef idx="0"/>
          <a:fillRef idx="0"/>
          <a:effectRef idx="0"/>
          <a:fontRef idx="minor"/>
        </p:style>
      </p:sp>
      <p:sp>
        <p:nvSpPr>
          <p:cNvPr id="459" name="Text Box 9"/>
          <p:cNvSpPr/>
          <p:nvPr/>
        </p:nvSpPr>
        <p:spPr>
          <a:xfrm>
            <a:off x="1263600" y="4772160"/>
            <a:ext cx="2503080" cy="9428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1400"/>
              </a:spcBef>
              <a:buNone/>
            </a:pPr>
            <a:r>
              <a:rPr b="0" lang="en-US" sz="2800" spc="-1" strike="noStrike">
                <a:solidFill>
                  <a:srgbClr val="000000"/>
                </a:solidFill>
                <a:latin typeface="Arial"/>
                <a:ea typeface="新細明體"/>
              </a:rPr>
              <a:t>Casual -Explanatory</a:t>
            </a:r>
            <a:endParaRPr b="0" lang="en-US" sz="2800" spc="-1" strike="noStrike">
              <a:latin typeface="Arial"/>
            </a:endParaRPr>
          </a:p>
        </p:txBody>
      </p:sp>
      <p:sp>
        <p:nvSpPr>
          <p:cNvPr id="460" name="Text Box 10"/>
          <p:cNvSpPr/>
          <p:nvPr/>
        </p:nvSpPr>
        <p:spPr>
          <a:xfrm>
            <a:off x="6796080" y="4772160"/>
            <a:ext cx="2674440" cy="9428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1400"/>
              </a:spcBef>
              <a:buNone/>
            </a:pPr>
            <a:r>
              <a:rPr b="0" lang="en-US" sz="2800" spc="-1" strike="noStrike">
                <a:solidFill>
                  <a:srgbClr val="000000"/>
                </a:solidFill>
                <a:latin typeface="Arial"/>
                <a:ea typeface="新細明體"/>
              </a:rPr>
              <a:t>Causal -Predictive</a:t>
            </a:r>
            <a:endParaRPr b="0" lang="en-US" sz="2800" spc="-1" strike="noStrike">
              <a:latin typeface="Arial"/>
            </a:endParaRPr>
          </a:p>
        </p:txBody>
      </p:sp>
      <p:sp>
        <p:nvSpPr>
          <p:cNvPr id="461" name="Line 11"/>
          <p:cNvSpPr/>
          <p:nvPr/>
        </p:nvSpPr>
        <p:spPr>
          <a:xfrm>
            <a:off x="2311200" y="2776320"/>
            <a:ext cx="1841400" cy="855720"/>
          </a:xfrm>
          <a:prstGeom prst="line">
            <a:avLst/>
          </a:prstGeom>
          <a:ln w="9525">
            <a:solidFill>
              <a:srgbClr val="000000"/>
            </a:solidFill>
            <a:round/>
          </a:ln>
        </p:spPr>
        <p:style>
          <a:lnRef idx="0"/>
          <a:fillRef idx="0"/>
          <a:effectRef idx="0"/>
          <a:fontRef idx="minor"/>
        </p:style>
      </p:sp>
      <p:sp>
        <p:nvSpPr>
          <p:cNvPr id="462" name="Line 12"/>
          <p:cNvSpPr/>
          <p:nvPr/>
        </p:nvSpPr>
        <p:spPr>
          <a:xfrm flipH="1">
            <a:off x="6624360" y="2776320"/>
            <a:ext cx="1595520" cy="855720"/>
          </a:xfrm>
          <a:prstGeom prst="line">
            <a:avLst/>
          </a:prstGeom>
          <a:ln w="9525">
            <a:solidFill>
              <a:srgbClr val="000000"/>
            </a:solidFill>
            <a:round/>
          </a:ln>
        </p:spPr>
        <p:style>
          <a:lnRef idx="0"/>
          <a:fillRef idx="0"/>
          <a:effectRef idx="0"/>
          <a:fontRef idx="minor"/>
        </p:style>
      </p:sp>
      <p:sp>
        <p:nvSpPr>
          <p:cNvPr id="463" name="Line 13"/>
          <p:cNvSpPr/>
          <p:nvPr/>
        </p:nvSpPr>
        <p:spPr>
          <a:xfrm flipV="1">
            <a:off x="2311200" y="4144680"/>
            <a:ext cx="1455840" cy="627120"/>
          </a:xfrm>
          <a:prstGeom prst="line">
            <a:avLst/>
          </a:prstGeom>
          <a:ln w="9525">
            <a:solidFill>
              <a:srgbClr val="000000"/>
            </a:solidFill>
            <a:round/>
          </a:ln>
        </p:spPr>
        <p:style>
          <a:lnRef idx="0"/>
          <a:fillRef idx="0"/>
          <a:effectRef idx="0"/>
          <a:fontRef idx="minor"/>
        </p:style>
      </p:sp>
      <p:sp>
        <p:nvSpPr>
          <p:cNvPr id="464" name="Line 14"/>
          <p:cNvSpPr/>
          <p:nvPr/>
        </p:nvSpPr>
        <p:spPr>
          <a:xfrm flipH="1" flipV="1">
            <a:off x="6121080" y="3916080"/>
            <a:ext cx="2098800" cy="855720"/>
          </a:xfrm>
          <a:prstGeom prst="line">
            <a:avLst/>
          </a:prstGeom>
          <a:ln w="9525">
            <a:solidFill>
              <a:srgbClr val="000000"/>
            </a:solidFill>
            <a:round/>
          </a:ln>
        </p:spPr>
        <p:style>
          <a:lnRef idx="0"/>
          <a:fillRef idx="0"/>
          <a:effectRef idx="0"/>
          <a:fontRef idx="minor"/>
        </p:style>
      </p:sp>
      <p:sp>
        <p:nvSpPr>
          <p:cNvPr id="465" name="Oval 15"/>
          <p:cNvSpPr/>
          <p:nvPr/>
        </p:nvSpPr>
        <p:spPr>
          <a:xfrm>
            <a:off x="3767040" y="2776680"/>
            <a:ext cx="2857320" cy="2252160"/>
          </a:xfrm>
          <a:prstGeom prst="ellipse">
            <a:avLst/>
          </a:prstGeom>
          <a:blipFill rotWithShape="0">
            <a:blip r:embed="rId1"/>
            <a:srcRect/>
            <a:stretch/>
          </a:blipFill>
          <a:ln w="38100">
            <a:solidFill>
              <a:srgbClr val="000000"/>
            </a:solidFill>
            <a:round/>
          </a:ln>
          <a:effectLst>
            <a:outerShdw algn="ctr" dir="2700000" dist="71785" rotWithShape="0">
              <a:schemeClr val="tx1"/>
            </a:outerShdw>
          </a:effectLst>
        </p:spPr>
        <p:style>
          <a:lnRef idx="0"/>
          <a:fillRef idx="0"/>
          <a:effectRef idx="0"/>
          <a:fontRef idx="minor"/>
        </p:style>
      </p:sp>
      <p:sp>
        <p:nvSpPr>
          <p:cNvPr id="3" name="PlaceHolder 2"/>
          <p:cNvSpPr>
            <a:spLocks noGrp="1"/>
          </p:cNvSpPr>
          <p:nvPr>
            <p:ph type="ftr" idx="3"/>
          </p:nvPr>
        </p:nvSpPr>
        <p:spPr/>
        <p:txBody>
          <a:bodyPr/>
          <a:p>
            <a:r>
              <a:t>CK Farn, CYCU</a:t>
            </a:r>
          </a:p>
        </p:txBody>
      </p:sp>
      <p:sp>
        <p:nvSpPr>
          <p:cNvPr id="4" name="PlaceHolder 3"/>
          <p:cNvSpPr>
            <a:spLocks noGrp="1"/>
          </p:cNvSpPr>
          <p:nvPr>
            <p:ph type="sldNum" idx="4"/>
          </p:nvPr>
        </p:nvSpPr>
        <p:spPr/>
        <p:txBody>
          <a:bodyPr/>
          <a:p>
            <a:fld id="{FDD7BC03-CB63-42B0-BD76-FDF26DEE9369}" type="slidenum">
              <a:t>25</a:t>
            </a:fld>
          </a:p>
        </p:txBody>
      </p:sp>
    </p:spTree>
  </p:cSld>
  <mc:AlternateContent>
    <mc:Choice Requires="p14">
      <p:transition spd="slow" p14:dur="2000"/>
    </mc:Choice>
    <mc:Fallback>
      <p:transition spd="slow"/>
    </mc:Fallback>
  </mc:AlternateContent>
  <p:timing>
    <p:tnLst>
      <p:par>
        <p:cTn id="464" dur="indefinite" restart="never" nodeType="tmRoot">
          <p:childTnLst>
            <p:seq>
              <p:cTn id="465" dur="indefinite" nodeType="mainSeq">
                <p:childTnLst>
                  <p:par>
                    <p:cTn id="466" nodeType="clickEffect" fill="hold">
                      <p:stCondLst>
                        <p:cond delay="0"/>
                      </p:stCondLst>
                      <p:childTnLst>
                        <p:par>
                          <p:cTn id="467" nodeType="withEffect" fill="hold">
                            <p:stCondLst>
                              <p:cond delay="0"/>
                            </p:stCondLst>
                            <p:childTnLst>
                              <p:par>
                                <p:cTn id="468" nodeType="withEffect" fill="hold" presetClass="entr" presetID="3" presetSubtype="10">
                                  <p:stCondLst>
                                    <p:cond delay="0"/>
                                  </p:stCondLst>
                                  <p:childTnLst>
                                    <p:set>
                                      <p:cBhvr>
                                        <p:cTn id="469" dur="1" fill="hold">
                                          <p:stCondLst>
                                            <p:cond delay="0"/>
                                          </p:stCondLst>
                                        </p:cTn>
                                        <p:tgtEl>
                                          <p:spTgt spid="465"/>
                                        </p:tgtEl>
                                        <p:attrNameLst>
                                          <p:attrName>style.visibility</p:attrName>
                                        </p:attrNameLst>
                                      </p:cBhvr>
                                      <p:to>
                                        <p:strVal val="visible"/>
                                      </p:to>
                                    </p:set>
                                    <p:animEffect filter="blinds(horizontal)" transition="in">
                                      <p:cBhvr additive="repl">
                                        <p:cTn id="470" dur="500"/>
                                        <p:tgtEl>
                                          <p:spTgt spid="4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4400" spc="-1" strike="noStrike">
                <a:solidFill>
                  <a:srgbClr val="ffff66"/>
                </a:solidFill>
                <a:latin typeface="Arial"/>
                <a:ea typeface="新細明體"/>
              </a:rPr>
              <a:t>Descriptive</a:t>
            </a:r>
            <a:r>
              <a:rPr b="0" lang="en-US" sz="4000" spc="-1" strike="noStrike">
                <a:solidFill>
                  <a:srgbClr val="ffff66"/>
                </a:solidFill>
                <a:latin typeface="Arial"/>
                <a:ea typeface="新細明體"/>
              </a:rPr>
              <a:t> </a:t>
            </a:r>
            <a:r>
              <a:rPr b="0" lang="en-US" sz="4400" spc="-1" strike="noStrike">
                <a:solidFill>
                  <a:srgbClr val="ffff66"/>
                </a:solidFill>
                <a:latin typeface="Arial"/>
                <a:ea typeface="新細明體"/>
              </a:rPr>
              <a:t>Studies</a:t>
            </a:r>
            <a:endParaRPr b="0" lang="en-US" sz="4400" spc="-1" strike="noStrike">
              <a:solidFill>
                <a:srgbClr val="000000"/>
              </a:solidFill>
              <a:latin typeface="Times New Roman"/>
            </a:endParaRPr>
          </a:p>
        </p:txBody>
      </p:sp>
      <p:grpSp>
        <p:nvGrpSpPr>
          <p:cNvPr id="467" name="Group 3"/>
          <p:cNvGrpSpPr/>
          <p:nvPr/>
        </p:nvGrpSpPr>
        <p:grpSpPr>
          <a:xfrm>
            <a:off x="428760" y="4459320"/>
            <a:ext cx="3553920" cy="1168200"/>
            <a:chOff x="428760" y="4459320"/>
            <a:chExt cx="3553920" cy="1168200"/>
          </a:xfrm>
        </p:grpSpPr>
        <p:sp>
          <p:nvSpPr>
            <p:cNvPr id="468" name="AutoShape 4"/>
            <p:cNvSpPr/>
            <p:nvPr/>
          </p:nvSpPr>
          <p:spPr>
            <a:xfrm>
              <a:off x="428760" y="4459320"/>
              <a:ext cx="2665440" cy="1168200"/>
            </a:xfrm>
            <a:prstGeom prst="roundRect">
              <a:avLst>
                <a:gd name="adj" fmla="val 16667"/>
              </a:avLst>
            </a:prstGeom>
            <a:solidFill>
              <a:srgbClr val="ffdd99"/>
            </a:solidFill>
            <a:ln w="38100">
              <a:solidFill>
                <a:srgbClr val="000000"/>
              </a:solidFill>
              <a:round/>
            </a:ln>
            <a:effectLst>
              <a:outerShdw algn="ctr" dir="2700000" dist="71785"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1" lang="en-US" sz="2400" spc="-1" strike="noStrike">
                  <a:solidFill>
                    <a:srgbClr val="000000"/>
                  </a:solidFill>
                  <a:latin typeface="Arial"/>
                  <a:ea typeface="新細明體"/>
                </a:rPr>
                <a:t>When?</a:t>
              </a:r>
              <a:endParaRPr b="0" lang="en-US" sz="2400" spc="-1" strike="noStrike">
                <a:latin typeface="Arial"/>
              </a:endParaRPr>
            </a:p>
          </p:txBody>
        </p:sp>
        <p:sp>
          <p:nvSpPr>
            <p:cNvPr id="469" name="Line 5"/>
            <p:cNvSpPr/>
            <p:nvPr/>
          </p:nvSpPr>
          <p:spPr>
            <a:xfrm flipV="1">
              <a:off x="3094200" y="4802760"/>
              <a:ext cx="888480" cy="275040"/>
            </a:xfrm>
            <a:prstGeom prst="line">
              <a:avLst/>
            </a:prstGeom>
            <a:ln w="38100">
              <a:solidFill>
                <a:srgbClr val="000000"/>
              </a:solidFill>
              <a:round/>
            </a:ln>
          </p:spPr>
          <p:style>
            <a:lnRef idx="0"/>
            <a:fillRef idx="0"/>
            <a:effectRef idx="0"/>
            <a:fontRef idx="minor"/>
          </p:style>
        </p:sp>
      </p:grpSp>
      <p:grpSp>
        <p:nvGrpSpPr>
          <p:cNvPr id="470" name="Group 6"/>
          <p:cNvGrpSpPr/>
          <p:nvPr/>
        </p:nvGrpSpPr>
        <p:grpSpPr>
          <a:xfrm>
            <a:off x="428760" y="2967120"/>
            <a:ext cx="3423960" cy="1185480"/>
            <a:chOff x="428760" y="2967120"/>
            <a:chExt cx="3423960" cy="1185480"/>
          </a:xfrm>
        </p:grpSpPr>
        <p:sp>
          <p:nvSpPr>
            <p:cNvPr id="471" name="AutoShape 7"/>
            <p:cNvSpPr/>
            <p:nvPr/>
          </p:nvSpPr>
          <p:spPr>
            <a:xfrm>
              <a:off x="428760" y="2967120"/>
              <a:ext cx="2730240" cy="1185480"/>
            </a:xfrm>
            <a:prstGeom prst="roundRect">
              <a:avLst>
                <a:gd name="adj" fmla="val 16667"/>
              </a:avLst>
            </a:prstGeom>
            <a:solidFill>
              <a:srgbClr val="ffdd99"/>
            </a:solidFill>
            <a:ln w="38100">
              <a:solidFill>
                <a:srgbClr val="000000"/>
              </a:solidFill>
              <a:round/>
            </a:ln>
            <a:effectLst>
              <a:outerShdw algn="ctr" dir="2700000" dist="71785"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1" lang="en-US" sz="2400" spc="-1" strike="noStrike">
                  <a:solidFill>
                    <a:srgbClr val="000000"/>
                  </a:solidFill>
                  <a:latin typeface="Arial"/>
                  <a:ea typeface="新細明體"/>
                </a:rPr>
                <a:t>How much?</a:t>
              </a:r>
              <a:endParaRPr b="0" lang="en-US" sz="2400" spc="-1" strike="noStrike">
                <a:latin typeface="Arial"/>
              </a:endParaRPr>
            </a:p>
          </p:txBody>
        </p:sp>
        <p:sp>
          <p:nvSpPr>
            <p:cNvPr id="472" name="Line 8"/>
            <p:cNvSpPr/>
            <p:nvPr/>
          </p:nvSpPr>
          <p:spPr>
            <a:xfrm>
              <a:off x="3168000" y="3574800"/>
              <a:ext cx="684720" cy="380160"/>
            </a:xfrm>
            <a:prstGeom prst="line">
              <a:avLst/>
            </a:prstGeom>
            <a:ln w="38100">
              <a:solidFill>
                <a:srgbClr val="000000"/>
              </a:solidFill>
              <a:round/>
            </a:ln>
          </p:spPr>
          <p:style>
            <a:lnRef idx="0"/>
            <a:fillRef idx="0"/>
            <a:effectRef idx="0"/>
            <a:fontRef idx="minor"/>
          </p:style>
        </p:sp>
      </p:grpSp>
      <p:sp>
        <p:nvSpPr>
          <p:cNvPr id="473" name="Oval 9"/>
          <p:cNvSpPr/>
          <p:nvPr/>
        </p:nvSpPr>
        <p:spPr>
          <a:xfrm>
            <a:off x="3767040" y="3117960"/>
            <a:ext cx="2857320" cy="2253960"/>
          </a:xfrm>
          <a:prstGeom prst="ellipse">
            <a:avLst/>
          </a:prstGeom>
          <a:blipFill rotWithShape="0">
            <a:blip r:embed="rId1"/>
            <a:srcRect/>
            <a:stretch/>
          </a:blipFill>
          <a:ln w="38100">
            <a:solidFill>
              <a:srgbClr val="000000"/>
            </a:solidFill>
            <a:round/>
          </a:ln>
          <a:effectLst>
            <a:outerShdw algn="ctr" dir="2700000" dist="71785" rotWithShape="0">
              <a:schemeClr val="tx1"/>
            </a:outerShdw>
          </a:effectLst>
        </p:spPr>
        <p:style>
          <a:lnRef idx="0"/>
          <a:fillRef idx="0"/>
          <a:effectRef idx="0"/>
          <a:fontRef idx="minor"/>
        </p:style>
      </p:sp>
      <p:grpSp>
        <p:nvGrpSpPr>
          <p:cNvPr id="474" name="Group 10"/>
          <p:cNvGrpSpPr/>
          <p:nvPr/>
        </p:nvGrpSpPr>
        <p:grpSpPr>
          <a:xfrm>
            <a:off x="6595920" y="2967120"/>
            <a:ext cx="3163680" cy="1185480"/>
            <a:chOff x="6595920" y="2967120"/>
            <a:chExt cx="3163680" cy="1185480"/>
          </a:xfrm>
        </p:grpSpPr>
        <p:sp>
          <p:nvSpPr>
            <p:cNvPr id="475" name="AutoShape 11"/>
            <p:cNvSpPr/>
            <p:nvPr/>
          </p:nvSpPr>
          <p:spPr>
            <a:xfrm>
              <a:off x="7106400" y="2967120"/>
              <a:ext cx="2653200" cy="1185480"/>
            </a:xfrm>
            <a:prstGeom prst="roundRect">
              <a:avLst>
                <a:gd name="adj" fmla="val 16667"/>
              </a:avLst>
            </a:prstGeom>
            <a:solidFill>
              <a:srgbClr val="ffdd99"/>
            </a:solidFill>
            <a:ln w="38100">
              <a:solidFill>
                <a:srgbClr val="000000"/>
              </a:solidFill>
              <a:round/>
            </a:ln>
            <a:effectLst>
              <a:outerShdw algn="ctr" dir="2700000" dist="71785"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1" lang="en-US" sz="2400" spc="-1" strike="noStrike">
                  <a:solidFill>
                    <a:srgbClr val="000000"/>
                  </a:solidFill>
                  <a:latin typeface="Arial"/>
                  <a:ea typeface="新細明體"/>
                </a:rPr>
                <a:t>What?</a:t>
              </a:r>
              <a:endParaRPr b="0" lang="en-US" sz="2400" spc="-1" strike="noStrike">
                <a:latin typeface="Arial"/>
              </a:endParaRPr>
            </a:p>
          </p:txBody>
        </p:sp>
        <p:sp>
          <p:nvSpPr>
            <p:cNvPr id="476" name="Line 12"/>
            <p:cNvSpPr/>
            <p:nvPr/>
          </p:nvSpPr>
          <p:spPr>
            <a:xfrm flipH="1">
              <a:off x="6595920" y="3688920"/>
              <a:ext cx="507240" cy="311760"/>
            </a:xfrm>
            <a:prstGeom prst="line">
              <a:avLst/>
            </a:prstGeom>
            <a:ln w="38100">
              <a:solidFill>
                <a:srgbClr val="000000"/>
              </a:solidFill>
              <a:round/>
            </a:ln>
          </p:spPr>
          <p:style>
            <a:lnRef idx="0"/>
            <a:fillRef idx="0"/>
            <a:effectRef idx="0"/>
            <a:fontRef idx="minor"/>
          </p:style>
        </p:sp>
      </p:grpSp>
      <p:grpSp>
        <p:nvGrpSpPr>
          <p:cNvPr id="477" name="Group 13"/>
          <p:cNvGrpSpPr/>
          <p:nvPr/>
        </p:nvGrpSpPr>
        <p:grpSpPr>
          <a:xfrm>
            <a:off x="3699000" y="1596960"/>
            <a:ext cx="2993760" cy="1501560"/>
            <a:chOff x="3699000" y="1596960"/>
            <a:chExt cx="2993760" cy="1501560"/>
          </a:xfrm>
        </p:grpSpPr>
        <p:sp>
          <p:nvSpPr>
            <p:cNvPr id="478" name="AutoShape 14"/>
            <p:cNvSpPr/>
            <p:nvPr/>
          </p:nvSpPr>
          <p:spPr>
            <a:xfrm>
              <a:off x="3699000" y="1596960"/>
              <a:ext cx="2993760" cy="1186200"/>
            </a:xfrm>
            <a:prstGeom prst="roundRect">
              <a:avLst>
                <a:gd name="adj" fmla="val 16667"/>
              </a:avLst>
            </a:prstGeom>
            <a:solidFill>
              <a:srgbClr val="ffdd99"/>
            </a:solidFill>
            <a:ln w="38100">
              <a:solidFill>
                <a:srgbClr val="000000"/>
              </a:solidFill>
              <a:round/>
            </a:ln>
          </p:spPr>
          <p:style>
            <a:lnRef idx="0"/>
            <a:fillRef idx="0"/>
            <a:effectRef idx="0"/>
            <a:fontRef idx="minor"/>
          </p:style>
          <p:txBody>
            <a:bodyPr lIns="90000" rIns="90000" tIns="45000" bIns="45000" anchor="ctr">
              <a:noAutofit/>
            </a:bodyPr>
            <a:p>
              <a:pPr algn="ctr">
                <a:lnSpc>
                  <a:spcPct val="100000"/>
                </a:lnSpc>
                <a:buNone/>
              </a:pPr>
              <a:r>
                <a:rPr b="1" lang="en-US" sz="2400" spc="-1" strike="noStrike">
                  <a:solidFill>
                    <a:srgbClr val="000000"/>
                  </a:solidFill>
                  <a:latin typeface="Arial"/>
                  <a:ea typeface="新細明體"/>
                </a:rPr>
                <a:t>Who?</a:t>
              </a:r>
              <a:endParaRPr b="0" lang="en-US" sz="2400" spc="-1" strike="noStrike">
                <a:latin typeface="Arial"/>
              </a:endParaRPr>
            </a:p>
          </p:txBody>
        </p:sp>
        <p:sp>
          <p:nvSpPr>
            <p:cNvPr id="479" name="AutoShape 15"/>
            <p:cNvSpPr/>
            <p:nvPr/>
          </p:nvSpPr>
          <p:spPr>
            <a:xfrm>
              <a:off x="5179680" y="2775600"/>
              <a:ext cx="15840" cy="322920"/>
            </a:xfrm>
            <a:custGeom>
              <a:avLst/>
              <a:gdLst/>
              <a:ahLst/>
              <a:rect l="l" t="t" r="r" b="b"/>
              <a:pathLst>
                <a:path w="21600" h="21600">
                  <a:moveTo>
                    <a:pt x="0" y="0"/>
                  </a:moveTo>
                  <a:lnTo>
                    <a:pt x="21600" y="21600"/>
                  </a:lnTo>
                </a:path>
              </a:pathLst>
            </a:custGeom>
            <a:noFill/>
            <a:ln w="28575">
              <a:solidFill>
                <a:srgbClr val="000000"/>
              </a:solidFill>
              <a:round/>
            </a:ln>
          </p:spPr>
          <p:style>
            <a:lnRef idx="0"/>
            <a:fillRef idx="0"/>
            <a:effectRef idx="0"/>
            <a:fontRef idx="minor"/>
          </p:style>
        </p:sp>
      </p:grpSp>
      <p:grpSp>
        <p:nvGrpSpPr>
          <p:cNvPr id="480" name="Group 16"/>
          <p:cNvGrpSpPr/>
          <p:nvPr/>
        </p:nvGrpSpPr>
        <p:grpSpPr>
          <a:xfrm>
            <a:off x="6205680" y="4487760"/>
            <a:ext cx="3553920" cy="1226880"/>
            <a:chOff x="6205680" y="4487760"/>
            <a:chExt cx="3553920" cy="1226880"/>
          </a:xfrm>
        </p:grpSpPr>
        <p:sp>
          <p:nvSpPr>
            <p:cNvPr id="481" name="AutoShape 17"/>
            <p:cNvSpPr/>
            <p:nvPr/>
          </p:nvSpPr>
          <p:spPr>
            <a:xfrm>
              <a:off x="7115040" y="4487760"/>
              <a:ext cx="2644560" cy="1226880"/>
            </a:xfrm>
            <a:prstGeom prst="roundRect">
              <a:avLst>
                <a:gd name="adj" fmla="val 16667"/>
              </a:avLst>
            </a:prstGeom>
            <a:solidFill>
              <a:srgbClr val="ffdd99"/>
            </a:solidFill>
            <a:ln w="38100">
              <a:solidFill>
                <a:srgbClr val="000000"/>
              </a:solidFill>
              <a:round/>
            </a:ln>
          </p:spPr>
          <p:style>
            <a:lnRef idx="0"/>
            <a:fillRef idx="0"/>
            <a:effectRef idx="0"/>
            <a:fontRef idx="minor"/>
          </p:style>
          <p:txBody>
            <a:bodyPr lIns="90000" rIns="90000" tIns="45000" bIns="45000" anchor="ctr">
              <a:noAutofit/>
            </a:bodyPr>
            <a:p>
              <a:pPr algn="ctr">
                <a:lnSpc>
                  <a:spcPct val="100000"/>
                </a:lnSpc>
                <a:buNone/>
              </a:pPr>
              <a:r>
                <a:rPr b="1" lang="en-US" sz="2400" spc="-1" strike="noStrike">
                  <a:solidFill>
                    <a:srgbClr val="000000"/>
                  </a:solidFill>
                  <a:latin typeface="Arial"/>
                  <a:ea typeface="新細明體"/>
                </a:rPr>
                <a:t>Where?</a:t>
              </a:r>
              <a:endParaRPr b="0" lang="en-US" sz="2400" spc="-1" strike="noStrike">
                <a:latin typeface="Arial"/>
              </a:endParaRPr>
            </a:p>
          </p:txBody>
        </p:sp>
        <p:sp>
          <p:nvSpPr>
            <p:cNvPr id="482" name="AutoShape 18"/>
            <p:cNvSpPr/>
            <p:nvPr/>
          </p:nvSpPr>
          <p:spPr>
            <a:xfrm>
              <a:off x="6205680" y="5060880"/>
              <a:ext cx="887760" cy="40680"/>
            </a:xfrm>
            <a:custGeom>
              <a:avLst/>
              <a:gdLst/>
              <a:ahLst/>
              <a:rect l="l" t="t" r="r" b="b"/>
              <a:pathLst>
                <a:path w="21600" h="21600">
                  <a:moveTo>
                    <a:pt x="0" y="0"/>
                  </a:moveTo>
                  <a:lnTo>
                    <a:pt x="21600" y="21600"/>
                  </a:lnTo>
                </a:path>
              </a:pathLst>
            </a:custGeom>
            <a:noFill/>
            <a:ln w="28575">
              <a:solidFill>
                <a:srgbClr val="000000"/>
              </a:solidFill>
              <a:round/>
            </a:ln>
          </p:spPr>
          <p:style>
            <a:lnRef idx="0"/>
            <a:fillRef idx="0"/>
            <a:effectRef idx="0"/>
            <a:fontRef idx="minor"/>
          </p:style>
        </p:sp>
      </p:grpSp>
      <p:sp>
        <p:nvSpPr>
          <p:cNvPr id="3" name="PlaceHolder 2"/>
          <p:cNvSpPr>
            <a:spLocks noGrp="1"/>
          </p:cNvSpPr>
          <p:nvPr>
            <p:ph type="ftr" idx="9"/>
          </p:nvPr>
        </p:nvSpPr>
        <p:spPr/>
        <p:txBody>
          <a:bodyPr/>
          <a:p>
            <a:r>
              <a:t>CK Farn, CYCU</a:t>
            </a:r>
          </a:p>
        </p:txBody>
      </p:sp>
      <p:sp>
        <p:nvSpPr>
          <p:cNvPr id="4" name="PlaceHolder 3"/>
          <p:cNvSpPr>
            <a:spLocks noGrp="1"/>
          </p:cNvSpPr>
          <p:nvPr>
            <p:ph type="sldNum" idx="10"/>
          </p:nvPr>
        </p:nvSpPr>
        <p:spPr/>
        <p:txBody>
          <a:bodyPr/>
          <a:p>
            <a:fld id="{067A593B-9325-458D-8653-635A192CFF6A}" type="slidenum">
              <a:t>26</a:t>
            </a:fld>
          </a:p>
        </p:txBody>
      </p:sp>
    </p:spTree>
  </p:cSld>
  <mc:AlternateContent>
    <mc:Choice Requires="p14">
      <p:transition spd="slow" p14:dur="2000"/>
    </mc:Choice>
    <mc:Fallback>
      <p:transition spd="slow"/>
    </mc:Fallback>
  </mc:AlternateContent>
  <p:timing>
    <p:tnLst>
      <p:par>
        <p:cTn id="471" dur="indefinite" restart="never" nodeType="tmRoot">
          <p:childTnLst>
            <p:seq>
              <p:cTn id="472" dur="indefinite" nodeType="mainSeq">
                <p:childTnLst>
                  <p:par>
                    <p:cTn id="473" nodeType="clickEffect" fill="hold">
                      <p:stCondLst>
                        <p:cond delay="0"/>
                      </p:stCondLst>
                      <p:childTnLst>
                        <p:par>
                          <p:cTn id="474" nodeType="withEffect" fill="hold">
                            <p:stCondLst>
                              <p:cond delay="0"/>
                            </p:stCondLst>
                            <p:childTnLst>
                              <p:par>
                                <p:cTn id="475" nodeType="withEffect" fill="hold" presetClass="entr" presetID="3" presetSubtype="10">
                                  <p:stCondLst>
                                    <p:cond delay="0"/>
                                  </p:stCondLst>
                                  <p:childTnLst>
                                    <p:set>
                                      <p:cBhvr>
                                        <p:cTn id="476" dur="1" fill="hold">
                                          <p:stCondLst>
                                            <p:cond delay="0"/>
                                          </p:stCondLst>
                                        </p:cTn>
                                        <p:tgtEl>
                                          <p:spTgt spid="473"/>
                                        </p:tgtEl>
                                        <p:attrNameLst>
                                          <p:attrName>style.visibility</p:attrName>
                                        </p:attrNameLst>
                                      </p:cBhvr>
                                      <p:to>
                                        <p:strVal val="visible"/>
                                      </p:to>
                                    </p:set>
                                    <p:animEffect filter="blinds(horizontal)" transition="in">
                                      <p:cBhvr additive="repl">
                                        <p:cTn id="477" dur="500"/>
                                        <p:tgtEl>
                                          <p:spTgt spid="473"/>
                                        </p:tgtEl>
                                      </p:cBhvr>
                                    </p:animEffect>
                                  </p:childTnLst>
                                </p:cTn>
                              </p:par>
                            </p:childTnLst>
                          </p:cTn>
                        </p:par>
                      </p:childTnLst>
                    </p:cTn>
                  </p:par>
                  <p:par>
                    <p:cTn id="478" nodeType="clickEffect" fill="hold">
                      <p:stCondLst>
                        <p:cond delay="indefinite"/>
                      </p:stCondLst>
                      <p:childTnLst>
                        <p:par>
                          <p:cTn id="479" nodeType="withEffect" fill="hold">
                            <p:stCondLst>
                              <p:cond delay="0"/>
                            </p:stCondLst>
                            <p:childTnLst>
                              <p:par>
                                <p:cTn id="480" nodeType="clickEffect" fill="hold" presetClass="entr" presetID="3" presetSubtype="10">
                                  <p:stCondLst>
                                    <p:cond delay="0"/>
                                  </p:stCondLst>
                                  <p:childTnLst>
                                    <p:set>
                                      <p:cBhvr>
                                        <p:cTn id="481" dur="1" fill="hold">
                                          <p:stCondLst>
                                            <p:cond delay="0"/>
                                          </p:stCondLst>
                                        </p:cTn>
                                        <p:tgtEl>
                                          <p:spTgt spid="477"/>
                                        </p:tgtEl>
                                        <p:attrNameLst>
                                          <p:attrName>style.visibility</p:attrName>
                                        </p:attrNameLst>
                                      </p:cBhvr>
                                      <p:to>
                                        <p:strVal val="visible"/>
                                      </p:to>
                                    </p:set>
                                    <p:animEffect filter="blinds(horizontal)" transition="in">
                                      <p:cBhvr additive="repl">
                                        <p:cTn id="482" dur="500"/>
                                        <p:tgtEl>
                                          <p:spTgt spid="477"/>
                                        </p:tgtEl>
                                      </p:cBhvr>
                                    </p:animEffect>
                                  </p:childTnLst>
                                </p:cTn>
                              </p:par>
                            </p:childTnLst>
                          </p:cTn>
                        </p:par>
                      </p:childTnLst>
                    </p:cTn>
                  </p:par>
                  <p:par>
                    <p:cTn id="483" nodeType="clickEffect" fill="hold">
                      <p:stCondLst>
                        <p:cond delay="indefinite"/>
                      </p:stCondLst>
                      <p:childTnLst>
                        <p:par>
                          <p:cTn id="484" nodeType="withEffect" fill="hold">
                            <p:stCondLst>
                              <p:cond delay="0"/>
                            </p:stCondLst>
                            <p:childTnLst>
                              <p:par>
                                <p:cTn id="485" nodeType="clickEffect" fill="hold" presetClass="entr" presetID="3" presetSubtype="10">
                                  <p:stCondLst>
                                    <p:cond delay="0"/>
                                  </p:stCondLst>
                                  <p:childTnLst>
                                    <p:set>
                                      <p:cBhvr>
                                        <p:cTn id="486" dur="1" fill="hold">
                                          <p:stCondLst>
                                            <p:cond delay="0"/>
                                          </p:stCondLst>
                                        </p:cTn>
                                        <p:tgtEl>
                                          <p:spTgt spid="474"/>
                                        </p:tgtEl>
                                        <p:attrNameLst>
                                          <p:attrName>style.visibility</p:attrName>
                                        </p:attrNameLst>
                                      </p:cBhvr>
                                      <p:to>
                                        <p:strVal val="visible"/>
                                      </p:to>
                                    </p:set>
                                    <p:animEffect filter="blinds(horizontal)" transition="in">
                                      <p:cBhvr additive="repl">
                                        <p:cTn id="487" dur="500"/>
                                        <p:tgtEl>
                                          <p:spTgt spid="474"/>
                                        </p:tgtEl>
                                      </p:cBhvr>
                                    </p:animEffect>
                                  </p:childTnLst>
                                </p:cTn>
                              </p:par>
                            </p:childTnLst>
                          </p:cTn>
                        </p:par>
                      </p:childTnLst>
                    </p:cTn>
                  </p:par>
                  <p:par>
                    <p:cTn id="488" nodeType="clickEffect" fill="hold">
                      <p:stCondLst>
                        <p:cond delay="indefinite"/>
                      </p:stCondLst>
                      <p:childTnLst>
                        <p:par>
                          <p:cTn id="489" nodeType="withEffect" fill="hold">
                            <p:stCondLst>
                              <p:cond delay="0"/>
                            </p:stCondLst>
                            <p:childTnLst>
                              <p:par>
                                <p:cTn id="490" nodeType="clickEffect" fill="hold" presetClass="entr" presetID="3" presetSubtype="10">
                                  <p:stCondLst>
                                    <p:cond delay="0"/>
                                  </p:stCondLst>
                                  <p:childTnLst>
                                    <p:set>
                                      <p:cBhvr>
                                        <p:cTn id="491" dur="1" fill="hold">
                                          <p:stCondLst>
                                            <p:cond delay="0"/>
                                          </p:stCondLst>
                                        </p:cTn>
                                        <p:tgtEl>
                                          <p:spTgt spid="480"/>
                                        </p:tgtEl>
                                        <p:attrNameLst>
                                          <p:attrName>style.visibility</p:attrName>
                                        </p:attrNameLst>
                                      </p:cBhvr>
                                      <p:to>
                                        <p:strVal val="visible"/>
                                      </p:to>
                                    </p:set>
                                    <p:animEffect filter="blinds(horizontal)" transition="in">
                                      <p:cBhvr additive="repl">
                                        <p:cTn id="492" dur="500"/>
                                        <p:tgtEl>
                                          <p:spTgt spid="480"/>
                                        </p:tgtEl>
                                      </p:cBhvr>
                                    </p:animEffect>
                                  </p:childTnLst>
                                </p:cTn>
                              </p:par>
                            </p:childTnLst>
                          </p:cTn>
                        </p:par>
                      </p:childTnLst>
                    </p:cTn>
                  </p:par>
                  <p:par>
                    <p:cTn id="493" nodeType="clickEffect" fill="hold">
                      <p:stCondLst>
                        <p:cond delay="indefinite"/>
                      </p:stCondLst>
                      <p:childTnLst>
                        <p:par>
                          <p:cTn id="494" nodeType="withEffect" fill="hold">
                            <p:stCondLst>
                              <p:cond delay="0"/>
                            </p:stCondLst>
                            <p:childTnLst>
                              <p:par>
                                <p:cTn id="495" nodeType="clickEffect" fill="hold" presetClass="entr" presetID="3" presetSubtype="10">
                                  <p:stCondLst>
                                    <p:cond delay="0"/>
                                  </p:stCondLst>
                                  <p:childTnLst>
                                    <p:set>
                                      <p:cBhvr>
                                        <p:cTn id="496" dur="1" fill="hold">
                                          <p:stCondLst>
                                            <p:cond delay="0"/>
                                          </p:stCondLst>
                                        </p:cTn>
                                        <p:tgtEl>
                                          <p:spTgt spid="467"/>
                                        </p:tgtEl>
                                        <p:attrNameLst>
                                          <p:attrName>style.visibility</p:attrName>
                                        </p:attrNameLst>
                                      </p:cBhvr>
                                      <p:to>
                                        <p:strVal val="visible"/>
                                      </p:to>
                                    </p:set>
                                    <p:animEffect filter="blinds(horizontal)" transition="in">
                                      <p:cBhvr additive="repl">
                                        <p:cTn id="497" dur="500"/>
                                        <p:tgtEl>
                                          <p:spTgt spid="467"/>
                                        </p:tgtEl>
                                      </p:cBhvr>
                                    </p:animEffect>
                                  </p:childTnLst>
                                </p:cTn>
                              </p:par>
                            </p:childTnLst>
                          </p:cTn>
                        </p:par>
                      </p:childTnLst>
                    </p:cTn>
                  </p:par>
                  <p:par>
                    <p:cTn id="498" nodeType="clickEffect" fill="hold">
                      <p:stCondLst>
                        <p:cond delay="indefinite"/>
                      </p:stCondLst>
                      <p:childTnLst>
                        <p:par>
                          <p:cTn id="499" nodeType="withEffect" fill="hold">
                            <p:stCondLst>
                              <p:cond delay="0"/>
                            </p:stCondLst>
                            <p:childTnLst>
                              <p:par>
                                <p:cTn id="500" nodeType="clickEffect" fill="hold" presetClass="entr" presetID="3" presetSubtype="10">
                                  <p:stCondLst>
                                    <p:cond delay="0"/>
                                  </p:stCondLst>
                                  <p:childTnLst>
                                    <p:set>
                                      <p:cBhvr>
                                        <p:cTn id="501" dur="1" fill="hold">
                                          <p:stCondLst>
                                            <p:cond delay="0"/>
                                          </p:stCondLst>
                                        </p:cTn>
                                        <p:tgtEl>
                                          <p:spTgt spid="470"/>
                                        </p:tgtEl>
                                        <p:attrNameLst>
                                          <p:attrName>style.visibility</p:attrName>
                                        </p:attrNameLst>
                                      </p:cBhvr>
                                      <p:to>
                                        <p:strVal val="visible"/>
                                      </p:to>
                                    </p:set>
                                    <p:animEffect filter="blinds(horizontal)" transition="in">
                                      <p:cBhvr additive="repl">
                                        <p:cTn id="502" dur="500"/>
                                        <p:tgtEl>
                                          <p:spTgt spid="4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3"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4400" spc="-1" strike="noStrike">
                <a:solidFill>
                  <a:srgbClr val="ffff66"/>
                </a:solidFill>
                <a:latin typeface="Arial"/>
                <a:ea typeface="新細明體"/>
              </a:rPr>
              <a:t>Descriptive Studies</a:t>
            </a:r>
            <a:endParaRPr b="0" lang="en-US" sz="4400" spc="-1" strike="noStrike">
              <a:solidFill>
                <a:srgbClr val="000000"/>
              </a:solidFill>
              <a:latin typeface="Times New Roman"/>
            </a:endParaRPr>
          </a:p>
        </p:txBody>
      </p:sp>
      <p:pic>
        <p:nvPicPr>
          <p:cNvPr id="484" name="Picture 3" descr="Stickers-1"/>
          <p:cNvPicPr/>
          <p:nvPr/>
        </p:nvPicPr>
        <p:blipFill>
          <a:blip r:embed="rId1"/>
          <a:srcRect l="0" t="0" r="16821" b="6140"/>
          <a:stretch/>
        </p:blipFill>
        <p:spPr>
          <a:xfrm>
            <a:off x="5356080" y="1444680"/>
            <a:ext cx="4917600" cy="4785840"/>
          </a:xfrm>
          <a:prstGeom prst="rect">
            <a:avLst/>
          </a:prstGeom>
          <a:ln w="0">
            <a:noFill/>
          </a:ln>
        </p:spPr>
      </p:pic>
      <p:sp>
        <p:nvSpPr>
          <p:cNvPr id="485" name="AutoShape 4"/>
          <p:cNvSpPr/>
          <p:nvPr/>
        </p:nvSpPr>
        <p:spPr>
          <a:xfrm>
            <a:off x="515880" y="1643040"/>
            <a:ext cx="5070240" cy="1285560"/>
          </a:xfrm>
          <a:prstGeom prst="roundRect">
            <a:avLst>
              <a:gd name="adj" fmla="val 36606"/>
            </a:avLst>
          </a:prstGeom>
          <a:solidFill>
            <a:srgbClr val="ffdd99"/>
          </a:solidFill>
          <a:ln w="38100">
            <a:solidFill>
              <a:srgbClr val="000000"/>
            </a:solidFill>
            <a:round/>
          </a:ln>
          <a:effectLst>
            <a:outerShdw algn="ctr" dir="2700000" dist="71785"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0" lang="en-US" sz="2800" spc="-1" strike="noStrike">
                <a:solidFill>
                  <a:srgbClr val="000000"/>
                </a:solidFill>
                <a:latin typeface="Arial"/>
                <a:ea typeface="新細明體"/>
              </a:rPr>
              <a:t>Descriptions of population characteristics </a:t>
            </a:r>
            <a:endParaRPr b="0" lang="en-US" sz="2800" spc="-1" strike="noStrike">
              <a:latin typeface="Arial"/>
            </a:endParaRPr>
          </a:p>
        </p:txBody>
      </p:sp>
      <p:sp>
        <p:nvSpPr>
          <p:cNvPr id="486" name="AutoShape 5"/>
          <p:cNvSpPr/>
          <p:nvPr/>
        </p:nvSpPr>
        <p:spPr>
          <a:xfrm>
            <a:off x="515880" y="3279600"/>
            <a:ext cx="5070240" cy="1188720"/>
          </a:xfrm>
          <a:prstGeom prst="roundRect">
            <a:avLst>
              <a:gd name="adj" fmla="val 36606"/>
            </a:avLst>
          </a:prstGeom>
          <a:solidFill>
            <a:srgbClr val="ffdd99"/>
          </a:solidFill>
          <a:ln w="38100">
            <a:solidFill>
              <a:srgbClr val="000000"/>
            </a:solidFill>
            <a:round/>
          </a:ln>
          <a:effectLst>
            <a:outerShdw algn="ctr" dir="2700000" dist="71785"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0" lang="en-US" sz="2800" spc="-1" strike="noStrike">
                <a:solidFill>
                  <a:srgbClr val="000000"/>
                </a:solidFill>
                <a:latin typeface="Arial"/>
                <a:ea typeface="新細明體"/>
              </a:rPr>
              <a:t>Estimates of frequency of characteristics</a:t>
            </a:r>
            <a:endParaRPr b="0" lang="en-US" sz="2800" spc="-1" strike="noStrike">
              <a:latin typeface="Arial"/>
            </a:endParaRPr>
          </a:p>
        </p:txBody>
      </p:sp>
      <p:sp>
        <p:nvSpPr>
          <p:cNvPr id="487" name="AutoShape 6"/>
          <p:cNvSpPr/>
          <p:nvPr/>
        </p:nvSpPr>
        <p:spPr>
          <a:xfrm>
            <a:off x="515880" y="4838760"/>
            <a:ext cx="5327280" cy="1093320"/>
          </a:xfrm>
          <a:prstGeom prst="roundRect">
            <a:avLst>
              <a:gd name="adj" fmla="val 36606"/>
            </a:avLst>
          </a:prstGeom>
          <a:solidFill>
            <a:srgbClr val="ffdd99"/>
          </a:solidFill>
          <a:ln w="38100">
            <a:solidFill>
              <a:srgbClr val="000000"/>
            </a:solidFill>
            <a:round/>
          </a:ln>
          <a:effectLst>
            <a:outerShdw algn="ctr" dir="2700000" dist="71785"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0" lang="en-US" sz="2800" spc="-1" strike="noStrike">
                <a:solidFill>
                  <a:srgbClr val="000000"/>
                </a:solidFill>
                <a:latin typeface="Arial"/>
                <a:ea typeface="新細明體"/>
              </a:rPr>
              <a:t>Discovery of associations among variables</a:t>
            </a:r>
            <a:endParaRPr b="0" lang="en-US" sz="2800" spc="-1" strike="noStrike">
              <a:latin typeface="Arial"/>
            </a:endParaRPr>
          </a:p>
        </p:txBody>
      </p:sp>
      <p:sp>
        <p:nvSpPr>
          <p:cNvPr id="3" name="PlaceHolder 2"/>
          <p:cNvSpPr>
            <a:spLocks noGrp="1"/>
          </p:cNvSpPr>
          <p:nvPr>
            <p:ph type="ftr" idx="3"/>
          </p:nvPr>
        </p:nvSpPr>
        <p:spPr/>
        <p:txBody>
          <a:bodyPr/>
          <a:p>
            <a:r>
              <a:t>CK Farn, CYCU</a:t>
            </a:r>
          </a:p>
        </p:txBody>
      </p:sp>
      <p:sp>
        <p:nvSpPr>
          <p:cNvPr id="4" name="PlaceHolder 3"/>
          <p:cNvSpPr>
            <a:spLocks noGrp="1"/>
          </p:cNvSpPr>
          <p:nvPr>
            <p:ph type="sldNum" idx="4"/>
          </p:nvPr>
        </p:nvSpPr>
        <p:spPr/>
        <p:txBody>
          <a:bodyPr/>
          <a:p>
            <a:fld id="{8461CE36-8CA1-4A38-BB11-67D43B97A18B}" type="slidenum">
              <a:t>27</a:t>
            </a:fld>
          </a:p>
        </p:txBody>
      </p:sp>
    </p:spTree>
  </p:cSld>
  <mc:AlternateContent>
    <mc:Choice Requires="p14">
      <p:transition spd="slow" p14:dur="2000"/>
    </mc:Choice>
    <mc:Fallback>
      <p:transition spd="slow"/>
    </mc:Fallback>
  </mc:AlternateContent>
  <p:timing>
    <p:tnLst>
      <p:par>
        <p:cTn id="503" dur="indefinite" restart="never" nodeType="tmRoot">
          <p:childTnLst>
            <p:seq>
              <p:cTn id="504" dur="indefinite" nodeType="mainSeq">
                <p:childTnLst>
                  <p:par>
                    <p:cTn id="505" nodeType="clickEffect" fill="hold">
                      <p:stCondLst>
                        <p:cond delay="indefinite"/>
                      </p:stCondLst>
                      <p:childTnLst>
                        <p:par>
                          <p:cTn id="506" nodeType="withEffect" fill="hold">
                            <p:stCondLst>
                              <p:cond delay="0"/>
                            </p:stCondLst>
                            <p:childTnLst>
                              <p:par>
                                <p:cTn id="507" nodeType="clickEffect" fill="hold" presetClass="entr" presetID="1">
                                  <p:stCondLst>
                                    <p:cond delay="0"/>
                                  </p:stCondLst>
                                  <p:childTnLst>
                                    <p:set>
                                      <p:cBhvr>
                                        <p:cTn id="508" dur="1" fill="hold">
                                          <p:stCondLst>
                                            <p:cond delay="499"/>
                                          </p:stCondLst>
                                        </p:cTn>
                                        <p:tgtEl>
                                          <p:spTgt spid="485"/>
                                        </p:tgtEl>
                                        <p:attrNameLst>
                                          <p:attrName>style.visibility</p:attrName>
                                        </p:attrNameLst>
                                      </p:cBhvr>
                                      <p:to>
                                        <p:strVal val="visible"/>
                                      </p:to>
                                    </p:set>
                                  </p:childTnLst>
                                </p:cTn>
                              </p:par>
                            </p:childTnLst>
                          </p:cTn>
                        </p:par>
                      </p:childTnLst>
                    </p:cTn>
                  </p:par>
                  <p:par>
                    <p:cTn id="509" nodeType="clickEffect" fill="hold">
                      <p:stCondLst>
                        <p:cond delay="indefinite"/>
                      </p:stCondLst>
                      <p:childTnLst>
                        <p:par>
                          <p:cTn id="510" nodeType="withEffect" fill="hold">
                            <p:stCondLst>
                              <p:cond delay="0"/>
                            </p:stCondLst>
                            <p:childTnLst>
                              <p:par>
                                <p:cTn id="511" nodeType="clickEffect" fill="hold" presetClass="entr" presetID="1">
                                  <p:stCondLst>
                                    <p:cond delay="0"/>
                                  </p:stCondLst>
                                  <p:childTnLst>
                                    <p:set>
                                      <p:cBhvr>
                                        <p:cTn id="512" dur="1" fill="hold">
                                          <p:stCondLst>
                                            <p:cond delay="499"/>
                                          </p:stCondLst>
                                        </p:cTn>
                                        <p:tgtEl>
                                          <p:spTgt spid="486"/>
                                        </p:tgtEl>
                                        <p:attrNameLst>
                                          <p:attrName>style.visibility</p:attrName>
                                        </p:attrNameLst>
                                      </p:cBhvr>
                                      <p:to>
                                        <p:strVal val="visible"/>
                                      </p:to>
                                    </p:set>
                                  </p:childTnLst>
                                </p:cTn>
                              </p:par>
                            </p:childTnLst>
                          </p:cTn>
                        </p:par>
                      </p:childTnLst>
                    </p:cTn>
                  </p:par>
                  <p:par>
                    <p:cTn id="513" nodeType="clickEffect" fill="hold">
                      <p:stCondLst>
                        <p:cond delay="indefinite"/>
                      </p:stCondLst>
                      <p:childTnLst>
                        <p:par>
                          <p:cTn id="514" nodeType="withEffect" fill="hold">
                            <p:stCondLst>
                              <p:cond delay="0"/>
                            </p:stCondLst>
                            <p:childTnLst>
                              <p:par>
                                <p:cTn id="515" nodeType="clickEffect" fill="hold" presetClass="entr" presetID="1">
                                  <p:stCondLst>
                                    <p:cond delay="0"/>
                                  </p:stCondLst>
                                  <p:childTnLst>
                                    <p:set>
                                      <p:cBhvr>
                                        <p:cTn id="516" dur="1" fill="hold">
                                          <p:stCondLst>
                                            <p:cond delay="499"/>
                                          </p:stCondLst>
                                        </p:cTn>
                                        <p:tgtEl>
                                          <p:spTgt spid="4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4000" spc="-1" strike="noStrike">
                <a:solidFill>
                  <a:srgbClr val="ffff66"/>
                </a:solidFill>
                <a:latin typeface="Arial"/>
                <a:ea typeface="新細明體"/>
              </a:rPr>
              <a:t>Experimental Effects</a:t>
            </a:r>
            <a:endParaRPr b="0" lang="en-US" sz="4000" spc="-1" strike="noStrike">
              <a:solidFill>
                <a:srgbClr val="000000"/>
              </a:solidFill>
              <a:latin typeface="Times New Roman"/>
            </a:endParaRPr>
          </a:p>
        </p:txBody>
      </p:sp>
      <p:sp>
        <p:nvSpPr>
          <p:cNvPr id="489" name="PlaceHolder 2"/>
          <p:cNvSpPr>
            <a:spLocks noGrp="1"/>
          </p:cNvSpPr>
          <p:nvPr>
            <p:ph/>
          </p:nvPr>
        </p:nvSpPr>
        <p:spPr>
          <a:xfrm>
            <a:off x="5437080" y="1596960"/>
            <a:ext cx="4493880" cy="3365280"/>
          </a:xfrm>
          <a:prstGeom prst="rect">
            <a:avLst/>
          </a:prstGeom>
          <a:solidFill>
            <a:srgbClr val="ccecff"/>
          </a:solidFill>
          <a:ln w="0">
            <a:noFill/>
          </a:ln>
        </p:spPr>
        <p:txBody>
          <a:bodyPr numCol="1" spcCol="0" anchor="t">
            <a:noAutofit/>
          </a:bodyPr>
          <a:p>
            <a:pPr marL="473040" indent="-473040">
              <a:lnSpc>
                <a:spcPct val="100000"/>
              </a:lnSpc>
              <a:spcBef>
                <a:spcPts val="839"/>
              </a:spcBef>
              <a:buNone/>
              <a:tabLst>
                <a:tab algn="l" pos="0"/>
              </a:tabLst>
            </a:pPr>
            <a:r>
              <a:rPr b="1" lang="en-US" sz="2800" spc="-1" strike="noStrike">
                <a:solidFill>
                  <a:srgbClr val="cc0000"/>
                </a:solidFill>
                <a:latin typeface="Times New Roman"/>
                <a:ea typeface="新細明體"/>
              </a:rPr>
              <a:t>Experiment</a:t>
            </a:r>
            <a:endParaRPr b="0" lang="en-US" sz="2800" spc="-1" strike="noStrike">
              <a:solidFill>
                <a:srgbClr val="000099"/>
              </a:solidFill>
              <a:latin typeface="Times New Roman"/>
            </a:endParaRPr>
          </a:p>
          <a:p>
            <a:pPr marL="473040" indent="-473040">
              <a:lnSpc>
                <a:spcPct val="100000"/>
              </a:lnSpc>
              <a:spcBef>
                <a:spcPts val="839"/>
              </a:spcBef>
              <a:buSzPct val="100058"/>
              <a:buBlip>
                <a:blip r:embed="rId1"/>
              </a:buBlip>
              <a:tabLst>
                <a:tab algn="l" pos="0"/>
              </a:tabLst>
            </a:pPr>
            <a:r>
              <a:rPr b="0" lang="en-US" sz="2800" spc="-1" strike="noStrike">
                <a:solidFill>
                  <a:srgbClr val="000099"/>
                </a:solidFill>
                <a:latin typeface="Times New Roman"/>
                <a:ea typeface="新細明體"/>
              </a:rPr>
              <a:t>Study involving the manipulation  or control of one or more variables to determine the effect on another variable</a:t>
            </a:r>
            <a:endParaRPr b="0" lang="en-US" sz="2800" spc="-1" strike="noStrike">
              <a:solidFill>
                <a:srgbClr val="000099"/>
              </a:solidFill>
              <a:latin typeface="Times New Roman"/>
            </a:endParaRPr>
          </a:p>
        </p:txBody>
      </p:sp>
      <p:sp>
        <p:nvSpPr>
          <p:cNvPr id="490" name="PlaceHolder 3"/>
          <p:cNvSpPr>
            <a:spLocks noGrp="1"/>
          </p:cNvSpPr>
          <p:nvPr>
            <p:ph/>
          </p:nvPr>
        </p:nvSpPr>
        <p:spPr>
          <a:xfrm>
            <a:off x="428760" y="1596960"/>
            <a:ext cx="4493880" cy="3365280"/>
          </a:xfrm>
          <a:prstGeom prst="rect">
            <a:avLst/>
          </a:prstGeom>
          <a:solidFill>
            <a:srgbClr val="ffffcc"/>
          </a:solidFill>
          <a:ln w="0">
            <a:noFill/>
          </a:ln>
        </p:spPr>
        <p:txBody>
          <a:bodyPr numCol="1" spcCol="0" anchor="t">
            <a:noAutofit/>
          </a:bodyPr>
          <a:p>
            <a:pPr marL="473040" indent="-473040">
              <a:lnSpc>
                <a:spcPct val="100000"/>
              </a:lnSpc>
              <a:spcBef>
                <a:spcPts val="839"/>
              </a:spcBef>
              <a:buNone/>
              <a:tabLst>
                <a:tab algn="l" pos="0"/>
              </a:tabLst>
            </a:pPr>
            <a:r>
              <a:rPr b="1" lang="en-US" sz="2800" spc="-1" strike="noStrike">
                <a:solidFill>
                  <a:srgbClr val="cc0000"/>
                </a:solidFill>
                <a:latin typeface="Times New Roman"/>
                <a:ea typeface="新細明體"/>
              </a:rPr>
              <a:t>Ex Post Facto</a:t>
            </a:r>
            <a:r>
              <a:rPr b="1" lang="en-US" sz="2800" spc="-1" strike="noStrike">
                <a:solidFill>
                  <a:srgbClr val="cc0000"/>
                </a:solidFill>
                <a:latin typeface="Times New Roman"/>
                <a:ea typeface="新細明體"/>
              </a:rPr>
              <a:t> </a:t>
            </a:r>
            <a:r>
              <a:rPr b="1" lang="zh-TW" sz="2800" spc="-1" strike="noStrike">
                <a:solidFill>
                  <a:srgbClr val="cc0000"/>
                </a:solidFill>
                <a:latin typeface="Times New Roman"/>
                <a:ea typeface="新細明體"/>
              </a:rPr>
              <a:t>事後 </a:t>
            </a:r>
            <a:r>
              <a:rPr b="1" lang="en-US" sz="2800" spc="-1" strike="noStrike">
                <a:solidFill>
                  <a:srgbClr val="cc0000"/>
                </a:solidFill>
                <a:latin typeface="Times New Roman"/>
                <a:ea typeface="新細明體"/>
              </a:rPr>
              <a:t>Study </a:t>
            </a:r>
            <a:r>
              <a:rPr b="0" lang="en-US" sz="2800" spc="-1" strike="noStrike">
                <a:solidFill>
                  <a:srgbClr val="000099"/>
                </a:solidFill>
                <a:latin typeface="Times New Roman"/>
                <a:ea typeface="新細明體"/>
              </a:rPr>
              <a:t>After-the-fact report on what happened to the measured variable</a:t>
            </a:r>
            <a:endParaRPr b="0" lang="en-US" sz="2800" spc="-1" strike="noStrike">
              <a:solidFill>
                <a:srgbClr val="000099"/>
              </a:solidFill>
              <a:latin typeface="Times New Roman"/>
            </a:endParaRPr>
          </a:p>
        </p:txBody>
      </p:sp>
      <p:sp>
        <p:nvSpPr>
          <p:cNvPr id="5" name="PlaceHolder 4"/>
          <p:cNvSpPr>
            <a:spLocks noGrp="1"/>
          </p:cNvSpPr>
          <p:nvPr>
            <p:ph type="ftr" idx="5"/>
          </p:nvPr>
        </p:nvSpPr>
        <p:spPr/>
        <p:txBody>
          <a:bodyPr/>
          <a:p>
            <a:r>
              <a:t>CK Farn, CYCU</a:t>
            </a:r>
          </a:p>
        </p:txBody>
      </p:sp>
      <p:sp>
        <p:nvSpPr>
          <p:cNvPr id="6" name="PlaceHolder 5"/>
          <p:cNvSpPr>
            <a:spLocks noGrp="1"/>
          </p:cNvSpPr>
          <p:nvPr>
            <p:ph type="sldNum" idx="6"/>
          </p:nvPr>
        </p:nvSpPr>
        <p:spPr/>
        <p:txBody>
          <a:bodyPr/>
          <a:p>
            <a:fld id="{D68A2BA5-9942-4D57-BF25-89BCFDB2736F}" type="slidenum">
              <a:t>28</a:t>
            </a:fld>
          </a:p>
        </p:txBody>
      </p:sp>
    </p:spTree>
  </p:cSld>
  <p:transition>
    <p:cover dir="r"/>
  </p:transition>
  <p:timing>
    <p:tnLst>
      <p:par>
        <p:cTn id="517" dur="indefinite" restart="never" nodeType="tmRoot">
          <p:childTnLst>
            <p:seq>
              <p:cTn id="518" dur="indefinite" nodeType="mainSeq">
                <p:childTnLst>
                  <p:par>
                    <p:cTn id="519" nodeType="clickEffect" fill="hold">
                      <p:stCondLst>
                        <p:cond delay="indefinite"/>
                      </p:stCondLst>
                      <p:childTnLst>
                        <p:par>
                          <p:cTn id="520" nodeType="withEffect" fill="hold">
                            <p:stCondLst>
                              <p:cond delay="0"/>
                            </p:stCondLst>
                            <p:childTnLst>
                              <p:par>
                                <p:cTn id="521" nodeType="clickEffect" fill="hold" presetClass="entr" presetID="3" presetSubtype="10">
                                  <p:stCondLst>
                                    <p:cond delay="0"/>
                                  </p:stCondLst>
                                  <p:childTnLst>
                                    <p:set>
                                      <p:cBhvr>
                                        <p:cTn id="522" dur="1" fill="hold">
                                          <p:stCondLst>
                                            <p:cond delay="0"/>
                                          </p:stCondLst>
                                        </p:cTn>
                                        <p:tgtEl>
                                          <p:spTgt spid="489">
                                            <p:txEl>
                                              <p:pRg st="0" end="0"/>
                                            </p:txEl>
                                          </p:spTgt>
                                        </p:tgtEl>
                                        <p:attrNameLst>
                                          <p:attrName>style.visibility</p:attrName>
                                        </p:attrNameLst>
                                      </p:cBhvr>
                                      <p:to>
                                        <p:strVal val="visible"/>
                                      </p:to>
                                    </p:set>
                                    <p:animEffect filter="blinds(horizontal)" transition="in">
                                      <p:cBhvr additive="repl">
                                        <p:cTn id="523" dur="500"/>
                                        <p:tgtEl>
                                          <p:spTgt spid="489">
                                            <p:txEl>
                                              <p:pRg st="0" end="0"/>
                                            </p:txEl>
                                          </p:spTgt>
                                        </p:tgtEl>
                                      </p:cBhvr>
                                    </p:animEffect>
                                  </p:childTnLst>
                                </p:cTn>
                              </p:par>
                            </p:childTnLst>
                          </p:cTn>
                        </p:par>
                      </p:childTnLst>
                    </p:cTn>
                  </p:par>
                  <p:par>
                    <p:cTn id="524" nodeType="clickEffect" fill="hold">
                      <p:stCondLst>
                        <p:cond delay="indefinite"/>
                      </p:stCondLst>
                      <p:childTnLst>
                        <p:par>
                          <p:cTn id="525" nodeType="withEffect" fill="hold">
                            <p:stCondLst>
                              <p:cond delay="0"/>
                            </p:stCondLst>
                            <p:childTnLst>
                              <p:par>
                                <p:cTn id="526" nodeType="clickEffect" fill="hold" presetClass="entr" presetID="3" presetSubtype="10">
                                  <p:stCondLst>
                                    <p:cond delay="0"/>
                                  </p:stCondLst>
                                  <p:childTnLst>
                                    <p:set>
                                      <p:cBhvr>
                                        <p:cTn id="527" dur="1" fill="hold">
                                          <p:stCondLst>
                                            <p:cond delay="0"/>
                                          </p:stCondLst>
                                        </p:cTn>
                                        <p:tgtEl>
                                          <p:spTgt spid="490">
                                            <p:txEl>
                                              <p:pRg st="0" end="0"/>
                                            </p:txEl>
                                          </p:spTgt>
                                        </p:tgtEl>
                                        <p:attrNameLst>
                                          <p:attrName>style.visibility</p:attrName>
                                        </p:attrNameLst>
                                      </p:cBhvr>
                                      <p:to>
                                        <p:strVal val="visible"/>
                                      </p:to>
                                    </p:set>
                                    <p:animEffect filter="blinds(horizontal)" transition="in">
                                      <p:cBhvr additive="repl">
                                        <p:cTn id="528" dur="500"/>
                                        <p:tgtEl>
                                          <p:spTgt spid="490">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3600" spc="-1" strike="noStrike">
                <a:solidFill>
                  <a:srgbClr val="ffff66"/>
                </a:solidFill>
                <a:latin typeface="Arial"/>
                <a:ea typeface="新細明體"/>
              </a:rPr>
              <a:t>Causal Studies</a:t>
            </a:r>
            <a:endParaRPr b="0" lang="en-US" sz="3600" spc="-1" strike="noStrike">
              <a:solidFill>
                <a:srgbClr val="000000"/>
              </a:solidFill>
              <a:latin typeface="Times New Roman"/>
            </a:endParaRPr>
          </a:p>
        </p:txBody>
      </p:sp>
      <p:sp>
        <p:nvSpPr>
          <p:cNvPr id="492" name="AutoShape 3"/>
          <p:cNvSpPr/>
          <p:nvPr/>
        </p:nvSpPr>
        <p:spPr>
          <a:xfrm>
            <a:off x="6083280" y="4213080"/>
            <a:ext cx="3249360" cy="1356840"/>
          </a:xfrm>
          <a:prstGeom prst="roundRect">
            <a:avLst>
              <a:gd name="adj" fmla="val 16667"/>
            </a:avLst>
          </a:prstGeom>
          <a:solidFill>
            <a:srgbClr val="ffdd99"/>
          </a:solidFill>
          <a:ln w="38100">
            <a:solidFill>
              <a:srgbClr val="000000"/>
            </a:solidFill>
            <a:round/>
          </a:ln>
          <a:effectLst>
            <a:outerShdw algn="ctr" dir="18900000" dist="107423"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0" lang="en-US" sz="2800" spc="-1" strike="noStrike">
                <a:solidFill>
                  <a:srgbClr val="000000"/>
                </a:solidFill>
                <a:latin typeface="Arial"/>
                <a:ea typeface="新細明體"/>
              </a:rPr>
              <a:t>Asymmetrical</a:t>
            </a:r>
            <a:endParaRPr b="0" lang="en-US" sz="2800" spc="-1" strike="noStrike">
              <a:latin typeface="Arial"/>
            </a:endParaRPr>
          </a:p>
        </p:txBody>
      </p:sp>
      <p:sp>
        <p:nvSpPr>
          <p:cNvPr id="493" name="AutoShape 4"/>
          <p:cNvSpPr/>
          <p:nvPr/>
        </p:nvSpPr>
        <p:spPr>
          <a:xfrm>
            <a:off x="6083280" y="2425680"/>
            <a:ext cx="3249360" cy="1282320"/>
          </a:xfrm>
          <a:prstGeom prst="roundRect">
            <a:avLst>
              <a:gd name="adj" fmla="val 16667"/>
            </a:avLst>
          </a:prstGeom>
          <a:solidFill>
            <a:srgbClr val="ffdd99"/>
          </a:solidFill>
          <a:ln w="38100">
            <a:solidFill>
              <a:srgbClr val="000000"/>
            </a:solidFill>
            <a:round/>
          </a:ln>
          <a:effectLst>
            <a:outerShdw algn="ctr" dir="18900000" dist="107423" rotWithShape="0">
              <a:schemeClr val="tx2"/>
            </a:outerShdw>
          </a:effectLst>
        </p:spPr>
        <p:style>
          <a:lnRef idx="0"/>
          <a:fillRef idx="0"/>
          <a:effectRef idx="0"/>
          <a:fontRef idx="minor"/>
        </p:style>
        <p:txBody>
          <a:bodyPr lIns="90000" rIns="90000" tIns="45000" bIns="45000" anchor="ctr">
            <a:noAutofit/>
          </a:bodyPr>
          <a:p>
            <a:pPr algn="ctr">
              <a:lnSpc>
                <a:spcPct val="100000"/>
              </a:lnSpc>
              <a:buNone/>
            </a:pPr>
            <a:r>
              <a:rPr b="0" lang="en-US" sz="2800" spc="-1" strike="noStrike">
                <a:solidFill>
                  <a:srgbClr val="000000"/>
                </a:solidFill>
                <a:latin typeface="Arial"/>
                <a:ea typeface="新細明體"/>
              </a:rPr>
              <a:t>Reciprocal</a:t>
            </a:r>
            <a:endParaRPr b="0" lang="en-US" sz="2800" spc="-1" strike="noStrike">
              <a:latin typeface="Arial"/>
            </a:endParaRPr>
          </a:p>
        </p:txBody>
      </p:sp>
      <p:sp>
        <p:nvSpPr>
          <p:cNvPr id="494" name="Rectangle 5"/>
          <p:cNvSpPr/>
          <p:nvPr/>
        </p:nvSpPr>
        <p:spPr>
          <a:xfrm>
            <a:off x="738360" y="3298680"/>
            <a:ext cx="3990600" cy="3250800"/>
          </a:xfrm>
          <a:prstGeom prst="rect">
            <a:avLst/>
          </a:prstGeom>
          <a:blipFill rotWithShape="0">
            <a:blip r:embed="rId1"/>
            <a:srcRect/>
            <a:stretch/>
          </a:blipFill>
          <a:ln w="9525">
            <a:solidFill>
              <a:srgbClr val="000000"/>
            </a:solidFill>
            <a:miter/>
          </a:ln>
        </p:spPr>
        <p:style>
          <a:lnRef idx="0"/>
          <a:fillRef idx="0"/>
          <a:effectRef idx="0"/>
          <a:fontRef idx="minor"/>
        </p:style>
      </p:sp>
      <p:sp>
        <p:nvSpPr>
          <p:cNvPr id="495" name="AutoShape 6"/>
          <p:cNvSpPr/>
          <p:nvPr/>
        </p:nvSpPr>
        <p:spPr>
          <a:xfrm>
            <a:off x="1947960" y="1692360"/>
            <a:ext cx="3385800" cy="1166400"/>
          </a:xfrm>
          <a:prstGeom prst="roundRect">
            <a:avLst>
              <a:gd name="adj" fmla="val 16667"/>
            </a:avLst>
          </a:prstGeom>
          <a:solidFill>
            <a:srgbClr val="ffdd99"/>
          </a:solidFill>
          <a:ln w="38100">
            <a:solidFill>
              <a:srgbClr val="000000"/>
            </a:solidFill>
            <a:round/>
          </a:ln>
          <a:effectLst>
            <a:outerShdw algn="ctr" dir="18900000" dist="107423"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0" lang="en-US" sz="2800" spc="-1" strike="noStrike">
                <a:solidFill>
                  <a:srgbClr val="000000"/>
                </a:solidFill>
                <a:latin typeface="Arial"/>
                <a:ea typeface="新細明體"/>
              </a:rPr>
              <a:t>Symmetrical</a:t>
            </a:r>
            <a:endParaRPr b="0" lang="en-US" sz="2800" spc="-1" strike="noStrike">
              <a:latin typeface="Arial"/>
            </a:endParaRPr>
          </a:p>
        </p:txBody>
      </p:sp>
      <p:sp>
        <p:nvSpPr>
          <p:cNvPr id="3" name="PlaceHolder 2"/>
          <p:cNvSpPr>
            <a:spLocks noGrp="1"/>
          </p:cNvSpPr>
          <p:nvPr>
            <p:ph type="ftr" idx="9"/>
          </p:nvPr>
        </p:nvSpPr>
        <p:spPr/>
        <p:txBody>
          <a:bodyPr/>
          <a:p>
            <a:r>
              <a:t>CK Farn, CYCU</a:t>
            </a:r>
          </a:p>
        </p:txBody>
      </p:sp>
      <p:sp>
        <p:nvSpPr>
          <p:cNvPr id="4" name="PlaceHolder 3"/>
          <p:cNvSpPr>
            <a:spLocks noGrp="1"/>
          </p:cNvSpPr>
          <p:nvPr>
            <p:ph type="sldNum" idx="10"/>
          </p:nvPr>
        </p:nvSpPr>
        <p:spPr/>
        <p:txBody>
          <a:bodyPr/>
          <a:p>
            <a:fld id="{382299FD-8F4D-4FB7-B2FA-78DA6CA072A8}" type="slidenum">
              <a:t>29</a:t>
            </a:fld>
          </a:p>
        </p:txBody>
      </p:sp>
    </p:spTree>
  </p:cSld>
  <mc:AlternateContent>
    <mc:Choice Requires="p14">
      <p:transition spd="slow" p14:dur="2000"/>
    </mc:Choice>
    <mc:Fallback>
      <p:transition spd="slow"/>
    </mc:Fallback>
  </mc:AlternateContent>
  <p:timing>
    <p:tnLst>
      <p:par>
        <p:cTn id="529" dur="indefinite" restart="never" nodeType="tmRoot">
          <p:childTnLst>
            <p:seq>
              <p:cTn id="530" dur="indefinite" nodeType="mainSeq">
                <p:childTnLst>
                  <p:par>
                    <p:cTn id="531" nodeType="clickEffect" fill="hold">
                      <p:stCondLst>
                        <p:cond delay="0"/>
                      </p:stCondLst>
                      <p:childTnLst>
                        <p:par>
                          <p:cTn id="532" nodeType="withEffect" fill="hold">
                            <p:stCondLst>
                              <p:cond delay="0"/>
                            </p:stCondLst>
                            <p:childTnLst>
                              <p:par>
                                <p:cTn id="533" nodeType="afterEffect" fill="hold" presetClass="entr" presetID="3" presetSubtype="10">
                                  <p:stCondLst>
                                    <p:cond delay="0"/>
                                  </p:stCondLst>
                                  <p:childTnLst>
                                    <p:set>
                                      <p:cBhvr>
                                        <p:cTn id="534" dur="1" fill="hold">
                                          <p:stCondLst>
                                            <p:cond delay="0"/>
                                          </p:stCondLst>
                                        </p:cTn>
                                        <p:tgtEl>
                                          <p:spTgt spid="494"/>
                                        </p:tgtEl>
                                        <p:attrNameLst>
                                          <p:attrName>style.visibility</p:attrName>
                                        </p:attrNameLst>
                                      </p:cBhvr>
                                      <p:to>
                                        <p:strVal val="visible"/>
                                      </p:to>
                                    </p:set>
                                    <p:animEffect filter="blinds(horizontal)" transition="in">
                                      <p:cBhvr additive="repl">
                                        <p:cTn id="535" dur="500"/>
                                        <p:tgtEl>
                                          <p:spTgt spid="494"/>
                                        </p:tgtEl>
                                      </p:cBhvr>
                                    </p:animEffect>
                                  </p:childTnLst>
                                </p:cTn>
                              </p:par>
                            </p:childTnLst>
                          </p:cTn>
                        </p:par>
                      </p:childTnLst>
                    </p:cTn>
                  </p:par>
                  <p:par>
                    <p:cTn id="536" nodeType="clickEffect" fill="hold">
                      <p:stCondLst>
                        <p:cond delay="indefinite"/>
                      </p:stCondLst>
                      <p:childTnLst>
                        <p:par>
                          <p:cTn id="537" nodeType="withEffect" fill="hold">
                            <p:stCondLst>
                              <p:cond delay="0"/>
                            </p:stCondLst>
                            <p:childTnLst>
                              <p:par>
                                <p:cTn id="538" nodeType="clickEffect" fill="hold" presetClass="entr" presetID="3" presetSubtype="10">
                                  <p:stCondLst>
                                    <p:cond delay="0"/>
                                  </p:stCondLst>
                                  <p:childTnLst>
                                    <p:set>
                                      <p:cBhvr>
                                        <p:cTn id="539" dur="1" fill="hold">
                                          <p:stCondLst>
                                            <p:cond delay="0"/>
                                          </p:stCondLst>
                                        </p:cTn>
                                        <p:tgtEl>
                                          <p:spTgt spid="495"/>
                                        </p:tgtEl>
                                        <p:attrNameLst>
                                          <p:attrName>style.visibility</p:attrName>
                                        </p:attrNameLst>
                                      </p:cBhvr>
                                      <p:to>
                                        <p:strVal val="visible"/>
                                      </p:to>
                                    </p:set>
                                    <p:animEffect filter="blinds(horizontal)" transition="in">
                                      <p:cBhvr additive="repl">
                                        <p:cTn id="540" dur="500"/>
                                        <p:tgtEl>
                                          <p:spTgt spid="495"/>
                                        </p:tgtEl>
                                      </p:cBhvr>
                                    </p:animEffect>
                                  </p:childTnLst>
                                </p:cTn>
                              </p:par>
                            </p:childTnLst>
                          </p:cTn>
                        </p:par>
                      </p:childTnLst>
                    </p:cTn>
                  </p:par>
                  <p:par>
                    <p:cTn id="541" nodeType="clickEffect" fill="hold">
                      <p:stCondLst>
                        <p:cond delay="indefinite"/>
                      </p:stCondLst>
                      <p:childTnLst>
                        <p:par>
                          <p:cTn id="542" nodeType="withEffect" fill="hold">
                            <p:stCondLst>
                              <p:cond delay="0"/>
                            </p:stCondLst>
                            <p:childTnLst>
                              <p:par>
                                <p:cTn id="543" nodeType="clickEffect" fill="hold" presetClass="entr" presetID="3" presetSubtype="10">
                                  <p:stCondLst>
                                    <p:cond delay="0"/>
                                  </p:stCondLst>
                                  <p:childTnLst>
                                    <p:set>
                                      <p:cBhvr>
                                        <p:cTn id="544" dur="1" fill="hold">
                                          <p:stCondLst>
                                            <p:cond delay="0"/>
                                          </p:stCondLst>
                                        </p:cTn>
                                        <p:tgtEl>
                                          <p:spTgt spid="492"/>
                                        </p:tgtEl>
                                        <p:attrNameLst>
                                          <p:attrName>style.visibility</p:attrName>
                                        </p:attrNameLst>
                                      </p:cBhvr>
                                      <p:to>
                                        <p:strVal val="visible"/>
                                      </p:to>
                                    </p:set>
                                    <p:animEffect filter="blinds(horizontal)" transition="in">
                                      <p:cBhvr additive="repl">
                                        <p:cTn id="545" dur="500"/>
                                        <p:tgtEl>
                                          <p:spTgt spid="492"/>
                                        </p:tgtEl>
                                      </p:cBhvr>
                                    </p:animEffect>
                                  </p:childTnLst>
                                </p:cTn>
                              </p:par>
                            </p:childTnLst>
                          </p:cTn>
                        </p:par>
                      </p:childTnLst>
                    </p:cTn>
                  </p:par>
                  <p:par>
                    <p:cTn id="546" nodeType="clickEffect" fill="hold">
                      <p:stCondLst>
                        <p:cond delay="indefinite"/>
                      </p:stCondLst>
                      <p:childTnLst>
                        <p:par>
                          <p:cTn id="547" nodeType="withEffect" fill="hold">
                            <p:stCondLst>
                              <p:cond delay="0"/>
                            </p:stCondLst>
                            <p:childTnLst>
                              <p:par>
                                <p:cTn id="548" nodeType="clickEffect" fill="hold" presetClass="entr" presetID="3" presetSubtype="10">
                                  <p:stCondLst>
                                    <p:cond delay="0"/>
                                  </p:stCondLst>
                                  <p:childTnLst>
                                    <p:set>
                                      <p:cBhvr>
                                        <p:cTn id="549" dur="1" fill="hold">
                                          <p:stCondLst>
                                            <p:cond delay="0"/>
                                          </p:stCondLst>
                                        </p:cTn>
                                        <p:tgtEl>
                                          <p:spTgt spid="493"/>
                                        </p:tgtEl>
                                        <p:attrNameLst>
                                          <p:attrName>style.visibility</p:attrName>
                                        </p:attrNameLst>
                                      </p:cBhvr>
                                      <p:to>
                                        <p:strVal val="visible"/>
                                      </p:to>
                                    </p:set>
                                    <p:animEffect filter="blinds(horizontal)" transition="in">
                                      <p:cBhvr additive="repl">
                                        <p:cTn id="550" dur="500"/>
                                        <p:tgtEl>
                                          <p:spTgt spid="4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PlaceHolder 1"/>
          <p:cNvSpPr>
            <a:spLocks noGrp="1"/>
          </p:cNvSpPr>
          <p:nvPr>
            <p:ph type="title"/>
          </p:nvPr>
        </p:nvSpPr>
        <p:spPr>
          <a:xfrm>
            <a:off x="1712880" y="380880"/>
            <a:ext cx="7943400" cy="1139400"/>
          </a:xfrm>
          <a:prstGeom prst="rect">
            <a:avLst/>
          </a:prstGeom>
          <a:noFill/>
          <a:ln w="0">
            <a:noFill/>
          </a:ln>
        </p:spPr>
        <p:txBody>
          <a:bodyPr numCol="1" spcCol="0" anchor="ctr">
            <a:noAutofit/>
          </a:bodyPr>
          <a:p>
            <a:pPr>
              <a:lnSpc>
                <a:spcPct val="100000"/>
              </a:lnSpc>
              <a:buNone/>
            </a:pPr>
            <a:r>
              <a:rPr b="0" lang="en-US" sz="4000" spc="-1" strike="noStrike">
                <a:solidFill>
                  <a:srgbClr val="ffff66"/>
                </a:solidFill>
                <a:latin typeface="Arial"/>
                <a:ea typeface="SimHei"/>
              </a:rPr>
              <a:t>Data, information and knowledge</a:t>
            </a:r>
            <a:endParaRPr b="0" lang="en-US" sz="4000" spc="-1" strike="noStrike">
              <a:solidFill>
                <a:srgbClr val="000000"/>
              </a:solidFill>
              <a:latin typeface="Times New Roman"/>
            </a:endParaRPr>
          </a:p>
        </p:txBody>
      </p:sp>
      <p:pic>
        <p:nvPicPr>
          <p:cNvPr id="317" name="圖片 7" descr=""/>
          <p:cNvPicPr/>
          <p:nvPr/>
        </p:nvPicPr>
        <p:blipFill>
          <a:blip r:embed="rId1"/>
          <a:stretch/>
        </p:blipFill>
        <p:spPr>
          <a:xfrm>
            <a:off x="1248840" y="1766520"/>
            <a:ext cx="7877160" cy="4430880"/>
          </a:xfrm>
          <a:prstGeom prst="rect">
            <a:avLst/>
          </a:prstGeom>
          <a:ln w="0">
            <a:noFill/>
          </a:ln>
        </p:spPr>
      </p:pic>
      <p:sp>
        <p:nvSpPr>
          <p:cNvPr id="3" name="PlaceHolder 2"/>
          <p:cNvSpPr>
            <a:spLocks noGrp="1"/>
          </p:cNvSpPr>
          <p:nvPr>
            <p:ph type="ftr" idx="3"/>
          </p:nvPr>
        </p:nvSpPr>
        <p:spPr/>
        <p:txBody>
          <a:bodyPr/>
          <a:p>
            <a:r>
              <a:t>CK Farn, CYCU</a:t>
            </a:r>
          </a:p>
        </p:txBody>
      </p:sp>
      <p:sp>
        <p:nvSpPr>
          <p:cNvPr id="4" name="PlaceHolder 3"/>
          <p:cNvSpPr>
            <a:spLocks noGrp="1"/>
          </p:cNvSpPr>
          <p:nvPr>
            <p:ph type="sldNum" idx="4"/>
          </p:nvPr>
        </p:nvSpPr>
        <p:spPr/>
        <p:txBody>
          <a:bodyPr/>
          <a:p>
            <a:fld id="{3202B530-7615-486F-A11E-355DE91DCD6A}" type="slidenum">
              <a:t>3</a:t>
            </a:fld>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6"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4000" spc="-1" strike="noStrike">
                <a:solidFill>
                  <a:srgbClr val="ffff66"/>
                </a:solidFill>
                <a:latin typeface="Arial"/>
                <a:ea typeface="新細明體"/>
              </a:rPr>
              <a:t>Understanding Casual Relationships</a:t>
            </a:r>
            <a:endParaRPr b="0" lang="en-US" sz="4000" spc="-1" strike="noStrike">
              <a:solidFill>
                <a:srgbClr val="000000"/>
              </a:solidFill>
              <a:latin typeface="Times New Roman"/>
            </a:endParaRPr>
          </a:p>
        </p:txBody>
      </p:sp>
      <p:sp>
        <p:nvSpPr>
          <p:cNvPr id="497" name="AutoShape 3"/>
          <p:cNvSpPr/>
          <p:nvPr/>
        </p:nvSpPr>
        <p:spPr>
          <a:xfrm>
            <a:off x="3913200" y="1477800"/>
            <a:ext cx="2619000" cy="1460160"/>
          </a:xfrm>
          <a:prstGeom prst="octagon">
            <a:avLst>
              <a:gd name="adj" fmla="val 29287"/>
            </a:avLst>
          </a:prstGeom>
          <a:gradFill rotWithShape="0">
            <a:gsLst>
              <a:gs pos="0">
                <a:srgbClr val="ffae0d"/>
              </a:gs>
              <a:gs pos="100000">
                <a:srgbClr val="ffffff"/>
              </a:gs>
            </a:gsLst>
            <a:lin ang="5400000"/>
          </a:gra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buNone/>
            </a:pPr>
            <a:r>
              <a:rPr b="0" lang="en-US" sz="2800" spc="-1" strike="noStrike">
                <a:solidFill>
                  <a:srgbClr val="000000"/>
                </a:solidFill>
                <a:latin typeface="Arial"/>
                <a:ea typeface="新細明體"/>
              </a:rPr>
              <a:t>Property</a:t>
            </a:r>
            <a:endParaRPr b="0" lang="en-US" sz="2800" spc="-1" strike="noStrike">
              <a:latin typeface="Arial"/>
            </a:endParaRPr>
          </a:p>
        </p:txBody>
      </p:sp>
      <p:sp>
        <p:nvSpPr>
          <p:cNvPr id="498" name="AutoShape 4"/>
          <p:cNvSpPr/>
          <p:nvPr/>
        </p:nvSpPr>
        <p:spPr>
          <a:xfrm>
            <a:off x="6532560" y="2938320"/>
            <a:ext cx="2617560" cy="1458720"/>
          </a:xfrm>
          <a:prstGeom prst="octagon">
            <a:avLst>
              <a:gd name="adj" fmla="val 29287"/>
            </a:avLst>
          </a:prstGeom>
          <a:gradFill rotWithShape="0">
            <a:gsLst>
              <a:gs pos="0">
                <a:srgbClr val="ffae0d"/>
              </a:gs>
              <a:gs pos="100000">
                <a:srgbClr val="ffffff"/>
              </a:gs>
            </a:gsLst>
            <a:lin ang="5400000"/>
          </a:gra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buNone/>
            </a:pPr>
            <a:r>
              <a:rPr b="0" lang="en-US" sz="2800" spc="-1" strike="noStrike">
                <a:solidFill>
                  <a:srgbClr val="000000"/>
                </a:solidFill>
                <a:latin typeface="Arial"/>
                <a:ea typeface="新細明體"/>
              </a:rPr>
              <a:t>Response</a:t>
            </a:r>
            <a:endParaRPr b="0" lang="en-US" sz="2800" spc="-1" strike="noStrike">
              <a:latin typeface="Arial"/>
            </a:endParaRPr>
          </a:p>
        </p:txBody>
      </p:sp>
      <p:sp>
        <p:nvSpPr>
          <p:cNvPr id="499" name="AutoShape 5"/>
          <p:cNvSpPr/>
          <p:nvPr/>
        </p:nvSpPr>
        <p:spPr>
          <a:xfrm>
            <a:off x="5872320" y="4870440"/>
            <a:ext cx="2619000" cy="1458720"/>
          </a:xfrm>
          <a:prstGeom prst="octagon">
            <a:avLst>
              <a:gd name="adj" fmla="val 29287"/>
            </a:avLst>
          </a:prstGeom>
          <a:gradFill rotWithShape="0">
            <a:gsLst>
              <a:gs pos="0">
                <a:srgbClr val="ffae0d"/>
              </a:gs>
              <a:gs pos="100000">
                <a:srgbClr val="ffffff"/>
              </a:gs>
            </a:gsLst>
            <a:lin ang="5400000"/>
          </a:gra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buNone/>
            </a:pPr>
            <a:r>
              <a:rPr b="0" lang="en-US" sz="2800" spc="-1" strike="noStrike">
                <a:solidFill>
                  <a:srgbClr val="000000"/>
                </a:solidFill>
                <a:latin typeface="Arial"/>
                <a:ea typeface="新細明體"/>
              </a:rPr>
              <a:t>Stimulus</a:t>
            </a:r>
            <a:endParaRPr b="0" lang="en-US" sz="2800" spc="-1" strike="noStrike">
              <a:latin typeface="Arial"/>
            </a:endParaRPr>
          </a:p>
        </p:txBody>
      </p:sp>
      <p:sp>
        <p:nvSpPr>
          <p:cNvPr id="500" name="AutoShape 6"/>
          <p:cNvSpPr/>
          <p:nvPr/>
        </p:nvSpPr>
        <p:spPr>
          <a:xfrm>
            <a:off x="1295280" y="2938320"/>
            <a:ext cx="2617560" cy="1458720"/>
          </a:xfrm>
          <a:prstGeom prst="octagon">
            <a:avLst>
              <a:gd name="adj" fmla="val 29287"/>
            </a:avLst>
          </a:prstGeom>
          <a:gradFill rotWithShape="0">
            <a:gsLst>
              <a:gs pos="0">
                <a:srgbClr val="ffae0d"/>
              </a:gs>
              <a:gs pos="100000">
                <a:srgbClr val="ffffff"/>
              </a:gs>
            </a:gsLst>
            <a:lin ang="5400000"/>
          </a:gra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buNone/>
            </a:pPr>
            <a:r>
              <a:rPr b="0" lang="en-US" sz="2800" spc="-1" strike="noStrike">
                <a:solidFill>
                  <a:srgbClr val="000000"/>
                </a:solidFill>
                <a:latin typeface="Arial"/>
                <a:ea typeface="新細明體"/>
              </a:rPr>
              <a:t>Behavior</a:t>
            </a:r>
            <a:endParaRPr b="0" lang="en-US" sz="2800" spc="-1" strike="noStrike">
              <a:latin typeface="Arial"/>
            </a:endParaRPr>
          </a:p>
        </p:txBody>
      </p:sp>
      <p:sp>
        <p:nvSpPr>
          <p:cNvPr id="501" name="AutoShape 7"/>
          <p:cNvSpPr/>
          <p:nvPr/>
        </p:nvSpPr>
        <p:spPr>
          <a:xfrm>
            <a:off x="2236680" y="4870440"/>
            <a:ext cx="2619000" cy="1458720"/>
          </a:xfrm>
          <a:prstGeom prst="octagon">
            <a:avLst>
              <a:gd name="adj" fmla="val 29287"/>
            </a:avLst>
          </a:prstGeom>
          <a:gradFill rotWithShape="0">
            <a:gsLst>
              <a:gs pos="0">
                <a:srgbClr val="ffae0d"/>
              </a:gs>
              <a:gs pos="100000">
                <a:srgbClr val="ffffff"/>
              </a:gs>
            </a:gsLst>
            <a:lin ang="5400000"/>
          </a:gra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buNone/>
            </a:pPr>
            <a:r>
              <a:rPr b="0" lang="en-US" sz="2800" spc="-1" strike="noStrike">
                <a:solidFill>
                  <a:srgbClr val="000000"/>
                </a:solidFill>
                <a:latin typeface="Arial"/>
                <a:ea typeface="新細明體"/>
              </a:rPr>
              <a:t>Disposition</a:t>
            </a:r>
            <a:endParaRPr b="0" lang="en-US" sz="2800" spc="-1" strike="noStrike">
              <a:latin typeface="Arial"/>
            </a:endParaRPr>
          </a:p>
        </p:txBody>
      </p:sp>
      <p:sp>
        <p:nvSpPr>
          <p:cNvPr id="3" name="PlaceHolder 2"/>
          <p:cNvSpPr>
            <a:spLocks noGrp="1"/>
          </p:cNvSpPr>
          <p:nvPr>
            <p:ph type="ftr" idx="9"/>
          </p:nvPr>
        </p:nvSpPr>
        <p:spPr/>
        <p:txBody>
          <a:bodyPr/>
          <a:p>
            <a:r>
              <a:t>CK Farn, CYCU</a:t>
            </a:r>
          </a:p>
        </p:txBody>
      </p:sp>
      <p:sp>
        <p:nvSpPr>
          <p:cNvPr id="4" name="PlaceHolder 3"/>
          <p:cNvSpPr>
            <a:spLocks noGrp="1"/>
          </p:cNvSpPr>
          <p:nvPr>
            <p:ph type="sldNum" idx="10"/>
          </p:nvPr>
        </p:nvSpPr>
        <p:spPr/>
        <p:txBody>
          <a:bodyPr/>
          <a:p>
            <a:fld id="{FEB5F5A7-B3B3-46C6-91CE-BB976012D36C}" type="slidenum">
              <a:t>30</a:t>
            </a:fld>
          </a:p>
        </p:txBody>
      </p:sp>
    </p:spTree>
  </p:cSld>
  <mc:AlternateContent>
    <mc:Choice Requires="p14">
      <p:transition spd="slow" p14:dur="2000"/>
    </mc:Choice>
    <mc:Fallback>
      <p:transition spd="slow"/>
    </mc:Fallback>
  </mc:AlternateContent>
  <p:timing>
    <p:tnLst>
      <p:par>
        <p:cTn id="551" dur="indefinite" restart="never" nodeType="tmRoot">
          <p:childTnLst>
            <p:seq>
              <p:cTn id="552" dur="indefinite" nodeType="mainSeq">
                <p:childTnLst>
                  <p:par>
                    <p:cTn id="553" nodeType="clickEffect" fill="hold">
                      <p:stCondLst>
                        <p:cond delay="indefinite"/>
                      </p:stCondLst>
                      <p:childTnLst>
                        <p:par>
                          <p:cTn id="554" nodeType="withEffect" fill="hold">
                            <p:stCondLst>
                              <p:cond delay="0"/>
                            </p:stCondLst>
                            <p:childTnLst>
                              <p:par>
                                <p:cTn id="555" nodeType="clickEffect" fill="hold" presetClass="entr" presetID="3" presetSubtype="10">
                                  <p:stCondLst>
                                    <p:cond delay="0"/>
                                  </p:stCondLst>
                                  <p:childTnLst>
                                    <p:set>
                                      <p:cBhvr>
                                        <p:cTn id="556" dur="1" fill="hold">
                                          <p:stCondLst>
                                            <p:cond delay="0"/>
                                          </p:stCondLst>
                                        </p:cTn>
                                        <p:tgtEl>
                                          <p:spTgt spid="497"/>
                                        </p:tgtEl>
                                        <p:attrNameLst>
                                          <p:attrName>style.visibility</p:attrName>
                                        </p:attrNameLst>
                                      </p:cBhvr>
                                      <p:to>
                                        <p:strVal val="visible"/>
                                      </p:to>
                                    </p:set>
                                    <p:animEffect filter="blinds(horizontal)" transition="in">
                                      <p:cBhvr additive="repl">
                                        <p:cTn id="557" dur="500"/>
                                        <p:tgtEl>
                                          <p:spTgt spid="497"/>
                                        </p:tgtEl>
                                      </p:cBhvr>
                                    </p:animEffect>
                                  </p:childTnLst>
                                </p:cTn>
                              </p:par>
                            </p:childTnLst>
                          </p:cTn>
                        </p:par>
                      </p:childTnLst>
                    </p:cTn>
                  </p:par>
                  <p:par>
                    <p:cTn id="558" nodeType="clickEffect" fill="hold">
                      <p:stCondLst>
                        <p:cond delay="indefinite"/>
                      </p:stCondLst>
                      <p:childTnLst>
                        <p:par>
                          <p:cTn id="559" nodeType="withEffect" fill="hold">
                            <p:stCondLst>
                              <p:cond delay="0"/>
                            </p:stCondLst>
                            <p:childTnLst>
                              <p:par>
                                <p:cTn id="560" nodeType="clickEffect" fill="hold" presetClass="entr" presetID="3" presetSubtype="10">
                                  <p:stCondLst>
                                    <p:cond delay="0"/>
                                  </p:stCondLst>
                                  <p:childTnLst>
                                    <p:set>
                                      <p:cBhvr>
                                        <p:cTn id="561" dur="1" fill="hold">
                                          <p:stCondLst>
                                            <p:cond delay="0"/>
                                          </p:stCondLst>
                                        </p:cTn>
                                        <p:tgtEl>
                                          <p:spTgt spid="498"/>
                                        </p:tgtEl>
                                        <p:attrNameLst>
                                          <p:attrName>style.visibility</p:attrName>
                                        </p:attrNameLst>
                                      </p:cBhvr>
                                      <p:to>
                                        <p:strVal val="visible"/>
                                      </p:to>
                                    </p:set>
                                    <p:animEffect filter="blinds(horizontal)" transition="in">
                                      <p:cBhvr additive="repl">
                                        <p:cTn id="562" dur="500"/>
                                        <p:tgtEl>
                                          <p:spTgt spid="498"/>
                                        </p:tgtEl>
                                      </p:cBhvr>
                                    </p:animEffect>
                                  </p:childTnLst>
                                </p:cTn>
                              </p:par>
                            </p:childTnLst>
                          </p:cTn>
                        </p:par>
                      </p:childTnLst>
                    </p:cTn>
                  </p:par>
                  <p:par>
                    <p:cTn id="563" nodeType="clickEffect" fill="hold">
                      <p:stCondLst>
                        <p:cond delay="indefinite"/>
                      </p:stCondLst>
                      <p:childTnLst>
                        <p:par>
                          <p:cTn id="564" nodeType="withEffect" fill="hold">
                            <p:stCondLst>
                              <p:cond delay="0"/>
                            </p:stCondLst>
                            <p:childTnLst>
                              <p:par>
                                <p:cTn id="565" nodeType="clickEffect" fill="hold" presetClass="entr" presetID="3" presetSubtype="10">
                                  <p:stCondLst>
                                    <p:cond delay="0"/>
                                  </p:stCondLst>
                                  <p:childTnLst>
                                    <p:set>
                                      <p:cBhvr>
                                        <p:cTn id="566" dur="1" fill="hold">
                                          <p:stCondLst>
                                            <p:cond delay="0"/>
                                          </p:stCondLst>
                                        </p:cTn>
                                        <p:tgtEl>
                                          <p:spTgt spid="499"/>
                                        </p:tgtEl>
                                        <p:attrNameLst>
                                          <p:attrName>style.visibility</p:attrName>
                                        </p:attrNameLst>
                                      </p:cBhvr>
                                      <p:to>
                                        <p:strVal val="visible"/>
                                      </p:to>
                                    </p:set>
                                    <p:animEffect filter="blinds(horizontal)" transition="in">
                                      <p:cBhvr additive="repl">
                                        <p:cTn id="567" dur="500"/>
                                        <p:tgtEl>
                                          <p:spTgt spid="499"/>
                                        </p:tgtEl>
                                      </p:cBhvr>
                                    </p:animEffect>
                                  </p:childTnLst>
                                </p:cTn>
                              </p:par>
                            </p:childTnLst>
                          </p:cTn>
                        </p:par>
                      </p:childTnLst>
                    </p:cTn>
                  </p:par>
                  <p:par>
                    <p:cTn id="568" nodeType="clickEffect" fill="hold">
                      <p:stCondLst>
                        <p:cond delay="indefinite"/>
                      </p:stCondLst>
                      <p:childTnLst>
                        <p:par>
                          <p:cTn id="569" nodeType="withEffect" fill="hold">
                            <p:stCondLst>
                              <p:cond delay="0"/>
                            </p:stCondLst>
                            <p:childTnLst>
                              <p:par>
                                <p:cTn id="570" nodeType="clickEffect" fill="hold" presetClass="entr" presetID="3" presetSubtype="10">
                                  <p:stCondLst>
                                    <p:cond delay="0"/>
                                  </p:stCondLst>
                                  <p:childTnLst>
                                    <p:set>
                                      <p:cBhvr>
                                        <p:cTn id="571" dur="1" fill="hold">
                                          <p:stCondLst>
                                            <p:cond delay="0"/>
                                          </p:stCondLst>
                                        </p:cTn>
                                        <p:tgtEl>
                                          <p:spTgt spid="500"/>
                                        </p:tgtEl>
                                        <p:attrNameLst>
                                          <p:attrName>style.visibility</p:attrName>
                                        </p:attrNameLst>
                                      </p:cBhvr>
                                      <p:to>
                                        <p:strVal val="visible"/>
                                      </p:to>
                                    </p:set>
                                    <p:animEffect filter="blinds(horizontal)" transition="in">
                                      <p:cBhvr additive="repl">
                                        <p:cTn id="572" dur="500"/>
                                        <p:tgtEl>
                                          <p:spTgt spid="500"/>
                                        </p:tgtEl>
                                      </p:cBhvr>
                                    </p:animEffect>
                                  </p:childTnLst>
                                </p:cTn>
                              </p:par>
                            </p:childTnLst>
                          </p:cTn>
                        </p:par>
                      </p:childTnLst>
                    </p:cTn>
                  </p:par>
                  <p:par>
                    <p:cTn id="573" nodeType="clickEffect" fill="hold">
                      <p:stCondLst>
                        <p:cond delay="indefinite"/>
                      </p:stCondLst>
                      <p:childTnLst>
                        <p:par>
                          <p:cTn id="574" nodeType="withEffect" fill="hold">
                            <p:stCondLst>
                              <p:cond delay="0"/>
                            </p:stCondLst>
                            <p:childTnLst>
                              <p:par>
                                <p:cTn id="575" nodeType="clickEffect" fill="hold" presetClass="entr" presetID="3" presetSubtype="10">
                                  <p:stCondLst>
                                    <p:cond delay="0"/>
                                  </p:stCondLst>
                                  <p:childTnLst>
                                    <p:set>
                                      <p:cBhvr>
                                        <p:cTn id="576" dur="1" fill="hold">
                                          <p:stCondLst>
                                            <p:cond delay="0"/>
                                          </p:stCondLst>
                                        </p:cTn>
                                        <p:tgtEl>
                                          <p:spTgt spid="501"/>
                                        </p:tgtEl>
                                        <p:attrNameLst>
                                          <p:attrName>style.visibility</p:attrName>
                                        </p:attrNameLst>
                                      </p:cBhvr>
                                      <p:to>
                                        <p:strVal val="visible"/>
                                      </p:to>
                                    </p:set>
                                    <p:animEffect filter="blinds(horizontal)" transition="in">
                                      <p:cBhvr additive="repl">
                                        <p:cTn id="577" dur="500"/>
                                        <p:tgtEl>
                                          <p:spTgt spid="5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2"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4000" spc="-1" strike="noStrike">
                <a:solidFill>
                  <a:srgbClr val="ffff66"/>
                </a:solidFill>
                <a:latin typeface="Arial"/>
                <a:ea typeface="新細明體"/>
              </a:rPr>
              <a:t>Asymmetrical Casual Relationships</a:t>
            </a:r>
            <a:endParaRPr b="0" lang="en-US" sz="4000" spc="-1" strike="noStrike">
              <a:solidFill>
                <a:srgbClr val="000000"/>
              </a:solidFill>
              <a:latin typeface="Times New Roman"/>
            </a:endParaRPr>
          </a:p>
        </p:txBody>
      </p:sp>
      <p:sp>
        <p:nvSpPr>
          <p:cNvPr id="503" name="AutoShape 3"/>
          <p:cNvSpPr/>
          <p:nvPr/>
        </p:nvSpPr>
        <p:spPr>
          <a:xfrm>
            <a:off x="3098880" y="3176640"/>
            <a:ext cx="3911400" cy="1747440"/>
          </a:xfrm>
          <a:custGeom>
            <a:avLst/>
            <a:gdLst/>
            <a:ahLst/>
            <a:rect l="l" t="t" r="r" b="b"/>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ffae0d"/>
          </a:solidFill>
          <a:ln w="9525">
            <a:solidFill>
              <a:srgbClr val="000000"/>
            </a:solidFill>
            <a:miter/>
          </a:ln>
        </p:spPr>
        <p:style>
          <a:lnRef idx="0"/>
          <a:fillRef idx="0"/>
          <a:effectRef idx="0"/>
          <a:fontRef idx="minor"/>
        </p:style>
      </p:sp>
      <p:sp>
        <p:nvSpPr>
          <p:cNvPr id="504" name="AutoShape 4"/>
          <p:cNvSpPr/>
          <p:nvPr/>
        </p:nvSpPr>
        <p:spPr>
          <a:xfrm>
            <a:off x="2900520" y="2133720"/>
            <a:ext cx="4341600" cy="910800"/>
          </a:xfrm>
          <a:prstGeom prst="octagon">
            <a:avLst>
              <a:gd name="adj" fmla="val 29287"/>
            </a:avLst>
          </a:prstGeom>
          <a:solidFill>
            <a:srgbClr val="ffdd99"/>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buNone/>
            </a:pPr>
            <a:r>
              <a:rPr b="0" lang="en-US" sz="2800" spc="-1" strike="noStrike">
                <a:solidFill>
                  <a:srgbClr val="000000"/>
                </a:solidFill>
                <a:latin typeface="Arial"/>
                <a:ea typeface="新細明體"/>
              </a:rPr>
              <a:t>Stimulus-Response</a:t>
            </a:r>
            <a:endParaRPr b="0" lang="en-US" sz="2800" spc="-1" strike="noStrike">
              <a:latin typeface="Arial"/>
            </a:endParaRPr>
          </a:p>
        </p:txBody>
      </p:sp>
      <p:sp>
        <p:nvSpPr>
          <p:cNvPr id="505" name="AutoShape 5"/>
          <p:cNvSpPr/>
          <p:nvPr/>
        </p:nvSpPr>
        <p:spPr>
          <a:xfrm>
            <a:off x="3098880" y="5076720"/>
            <a:ext cx="4142880" cy="912600"/>
          </a:xfrm>
          <a:prstGeom prst="octagon">
            <a:avLst>
              <a:gd name="adj" fmla="val 29287"/>
            </a:avLst>
          </a:prstGeom>
          <a:solidFill>
            <a:srgbClr val="ffdd99"/>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buNone/>
            </a:pPr>
            <a:r>
              <a:rPr b="0" lang="en-US" sz="2800" spc="-1" strike="noStrike">
                <a:solidFill>
                  <a:srgbClr val="000000"/>
                </a:solidFill>
                <a:latin typeface="Arial"/>
                <a:ea typeface="新細明體"/>
              </a:rPr>
              <a:t>Disposition-Behavior</a:t>
            </a:r>
            <a:endParaRPr b="0" lang="en-US" sz="2800" spc="-1" strike="noStrike">
              <a:latin typeface="Arial"/>
            </a:endParaRPr>
          </a:p>
        </p:txBody>
      </p:sp>
      <p:sp>
        <p:nvSpPr>
          <p:cNvPr id="506" name="AutoShape 6"/>
          <p:cNvSpPr/>
          <p:nvPr/>
        </p:nvSpPr>
        <p:spPr>
          <a:xfrm>
            <a:off x="282600" y="3176640"/>
            <a:ext cx="2617560" cy="1747440"/>
          </a:xfrm>
          <a:prstGeom prst="octagon">
            <a:avLst>
              <a:gd name="adj" fmla="val 29287"/>
            </a:avLst>
          </a:prstGeom>
          <a:solidFill>
            <a:srgbClr val="ffdd99"/>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buNone/>
            </a:pPr>
            <a:r>
              <a:rPr b="0" lang="en-US" sz="2800" spc="-1" strike="noStrike">
                <a:solidFill>
                  <a:srgbClr val="000000"/>
                </a:solidFill>
                <a:latin typeface="Arial"/>
                <a:ea typeface="新細明體"/>
              </a:rPr>
              <a:t>Property-</a:t>
            </a:r>
            <a:endParaRPr b="0" lang="en-US" sz="2800" spc="-1" strike="noStrike">
              <a:latin typeface="Arial"/>
            </a:endParaRPr>
          </a:p>
          <a:p>
            <a:pPr algn="ctr">
              <a:lnSpc>
                <a:spcPct val="100000"/>
              </a:lnSpc>
              <a:buNone/>
            </a:pPr>
            <a:r>
              <a:rPr b="0" lang="en-US" sz="2800" spc="-1" strike="noStrike">
                <a:solidFill>
                  <a:srgbClr val="000000"/>
                </a:solidFill>
                <a:latin typeface="Arial"/>
                <a:ea typeface="新細明體"/>
              </a:rPr>
              <a:t>Behavior</a:t>
            </a:r>
            <a:endParaRPr b="0" lang="en-US" sz="2800" spc="-1" strike="noStrike">
              <a:latin typeface="Arial"/>
            </a:endParaRPr>
          </a:p>
        </p:txBody>
      </p:sp>
      <p:sp>
        <p:nvSpPr>
          <p:cNvPr id="507" name="AutoShape 7"/>
          <p:cNvSpPr/>
          <p:nvPr/>
        </p:nvSpPr>
        <p:spPr>
          <a:xfrm>
            <a:off x="7242120" y="3044880"/>
            <a:ext cx="2617560" cy="1879200"/>
          </a:xfrm>
          <a:prstGeom prst="octagon">
            <a:avLst>
              <a:gd name="adj" fmla="val 29287"/>
            </a:avLst>
          </a:prstGeom>
          <a:solidFill>
            <a:srgbClr val="ffdd99"/>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buNone/>
            </a:pPr>
            <a:r>
              <a:rPr b="0" lang="en-US" sz="2800" spc="-1" strike="noStrike">
                <a:solidFill>
                  <a:srgbClr val="000000"/>
                </a:solidFill>
                <a:latin typeface="Arial"/>
                <a:ea typeface="新細明體"/>
              </a:rPr>
              <a:t>Property-</a:t>
            </a:r>
            <a:endParaRPr b="0" lang="en-US" sz="2800" spc="-1" strike="noStrike">
              <a:latin typeface="Arial"/>
            </a:endParaRPr>
          </a:p>
          <a:p>
            <a:pPr algn="ctr">
              <a:lnSpc>
                <a:spcPct val="100000"/>
              </a:lnSpc>
              <a:buNone/>
            </a:pPr>
            <a:r>
              <a:rPr b="0" lang="en-US" sz="2800" spc="-1" strike="noStrike">
                <a:solidFill>
                  <a:srgbClr val="000000"/>
                </a:solidFill>
                <a:latin typeface="Arial"/>
                <a:ea typeface="新細明體"/>
              </a:rPr>
              <a:t>Disposition</a:t>
            </a:r>
            <a:endParaRPr b="0" lang="en-US" sz="2800" spc="-1" strike="noStrike">
              <a:latin typeface="Arial"/>
            </a:endParaRPr>
          </a:p>
        </p:txBody>
      </p:sp>
      <p:sp>
        <p:nvSpPr>
          <p:cNvPr id="3" name="PlaceHolder 2"/>
          <p:cNvSpPr>
            <a:spLocks noGrp="1"/>
          </p:cNvSpPr>
          <p:nvPr>
            <p:ph type="ftr" idx="9"/>
          </p:nvPr>
        </p:nvSpPr>
        <p:spPr/>
        <p:txBody>
          <a:bodyPr/>
          <a:p>
            <a:r>
              <a:t>CK Farn, CYCU</a:t>
            </a:r>
          </a:p>
        </p:txBody>
      </p:sp>
      <p:sp>
        <p:nvSpPr>
          <p:cNvPr id="4" name="PlaceHolder 3"/>
          <p:cNvSpPr>
            <a:spLocks noGrp="1"/>
          </p:cNvSpPr>
          <p:nvPr>
            <p:ph type="sldNum" idx="10"/>
          </p:nvPr>
        </p:nvSpPr>
        <p:spPr/>
        <p:txBody>
          <a:bodyPr/>
          <a:p>
            <a:fld id="{5B40ED11-31DE-4CB8-8443-075FEC68C378}" type="slidenum">
              <a:t>31</a:t>
            </a:fld>
          </a:p>
        </p:txBody>
      </p:sp>
    </p:spTree>
  </p:cSld>
  <mc:AlternateContent>
    <mc:Choice Requires="p14">
      <p:transition spd="slow" p14:dur="2000"/>
    </mc:Choice>
    <mc:Fallback>
      <p:transition spd="slow"/>
    </mc:Fallback>
  </mc:AlternateContent>
  <p:timing>
    <p:tnLst>
      <p:par>
        <p:cTn id="578" dur="indefinite" restart="never" nodeType="tmRoot">
          <p:childTnLst>
            <p:seq>
              <p:cTn id="579" dur="indefinite" nodeType="mainSeq">
                <p:childTnLst>
                  <p:par>
                    <p:cTn id="580" nodeType="clickEffect" fill="hold">
                      <p:stCondLst>
                        <p:cond delay="0"/>
                      </p:stCondLst>
                      <p:childTnLst>
                        <p:par>
                          <p:cTn id="581" nodeType="withEffect" fill="hold">
                            <p:stCondLst>
                              <p:cond delay="0"/>
                            </p:stCondLst>
                            <p:childTnLst>
                              <p:par>
                                <p:cTn id="582" nodeType="withEffect" fill="hold" presetClass="entr" presetID="3" presetSubtype="10">
                                  <p:stCondLst>
                                    <p:cond delay="0"/>
                                  </p:stCondLst>
                                  <p:childTnLst>
                                    <p:set>
                                      <p:cBhvr>
                                        <p:cTn id="583" dur="1" fill="hold">
                                          <p:stCondLst>
                                            <p:cond delay="0"/>
                                          </p:stCondLst>
                                        </p:cTn>
                                        <p:tgtEl>
                                          <p:spTgt spid="503"/>
                                        </p:tgtEl>
                                        <p:attrNameLst>
                                          <p:attrName>style.visibility</p:attrName>
                                        </p:attrNameLst>
                                      </p:cBhvr>
                                      <p:to>
                                        <p:strVal val="visible"/>
                                      </p:to>
                                    </p:set>
                                    <p:animEffect filter="blinds(horizontal)" transition="in">
                                      <p:cBhvr additive="repl">
                                        <p:cTn id="584" dur="500"/>
                                        <p:tgtEl>
                                          <p:spTgt spid="503"/>
                                        </p:tgtEl>
                                      </p:cBhvr>
                                    </p:animEffect>
                                  </p:childTnLst>
                                </p:cTn>
                              </p:par>
                            </p:childTnLst>
                          </p:cTn>
                        </p:par>
                      </p:childTnLst>
                    </p:cTn>
                  </p:par>
                  <p:par>
                    <p:cTn id="585" nodeType="clickEffect" fill="hold">
                      <p:stCondLst>
                        <p:cond delay="indefinite"/>
                      </p:stCondLst>
                      <p:childTnLst>
                        <p:par>
                          <p:cTn id="586" nodeType="withEffect" fill="hold">
                            <p:stCondLst>
                              <p:cond delay="0"/>
                            </p:stCondLst>
                            <p:childTnLst>
                              <p:par>
                                <p:cTn id="587" nodeType="clickEffect" fill="hold" presetClass="entr" presetID="3" presetSubtype="10">
                                  <p:stCondLst>
                                    <p:cond delay="0"/>
                                  </p:stCondLst>
                                  <p:childTnLst>
                                    <p:set>
                                      <p:cBhvr>
                                        <p:cTn id="588" dur="1" fill="hold">
                                          <p:stCondLst>
                                            <p:cond delay="0"/>
                                          </p:stCondLst>
                                        </p:cTn>
                                        <p:tgtEl>
                                          <p:spTgt spid="504"/>
                                        </p:tgtEl>
                                        <p:attrNameLst>
                                          <p:attrName>style.visibility</p:attrName>
                                        </p:attrNameLst>
                                      </p:cBhvr>
                                      <p:to>
                                        <p:strVal val="visible"/>
                                      </p:to>
                                    </p:set>
                                    <p:animEffect filter="blinds(horizontal)" transition="in">
                                      <p:cBhvr additive="repl">
                                        <p:cTn id="589" dur="500"/>
                                        <p:tgtEl>
                                          <p:spTgt spid="504"/>
                                        </p:tgtEl>
                                      </p:cBhvr>
                                    </p:animEffect>
                                  </p:childTnLst>
                                </p:cTn>
                              </p:par>
                            </p:childTnLst>
                          </p:cTn>
                        </p:par>
                      </p:childTnLst>
                    </p:cTn>
                  </p:par>
                  <p:par>
                    <p:cTn id="590" nodeType="clickEffect" fill="hold">
                      <p:stCondLst>
                        <p:cond delay="indefinite"/>
                      </p:stCondLst>
                      <p:childTnLst>
                        <p:par>
                          <p:cTn id="591" nodeType="withEffect" fill="hold">
                            <p:stCondLst>
                              <p:cond delay="0"/>
                            </p:stCondLst>
                            <p:childTnLst>
                              <p:par>
                                <p:cTn id="592" nodeType="clickEffect" fill="hold" presetClass="entr" presetID="3" presetSubtype="10">
                                  <p:stCondLst>
                                    <p:cond delay="0"/>
                                  </p:stCondLst>
                                  <p:childTnLst>
                                    <p:set>
                                      <p:cBhvr>
                                        <p:cTn id="593" dur="1" fill="hold">
                                          <p:stCondLst>
                                            <p:cond delay="0"/>
                                          </p:stCondLst>
                                        </p:cTn>
                                        <p:tgtEl>
                                          <p:spTgt spid="507"/>
                                        </p:tgtEl>
                                        <p:attrNameLst>
                                          <p:attrName>style.visibility</p:attrName>
                                        </p:attrNameLst>
                                      </p:cBhvr>
                                      <p:to>
                                        <p:strVal val="visible"/>
                                      </p:to>
                                    </p:set>
                                    <p:animEffect filter="blinds(horizontal)" transition="in">
                                      <p:cBhvr additive="repl">
                                        <p:cTn id="594" dur="500"/>
                                        <p:tgtEl>
                                          <p:spTgt spid="507"/>
                                        </p:tgtEl>
                                      </p:cBhvr>
                                    </p:animEffect>
                                  </p:childTnLst>
                                </p:cTn>
                              </p:par>
                            </p:childTnLst>
                          </p:cTn>
                        </p:par>
                      </p:childTnLst>
                    </p:cTn>
                  </p:par>
                  <p:par>
                    <p:cTn id="595" nodeType="clickEffect" fill="hold">
                      <p:stCondLst>
                        <p:cond delay="indefinite"/>
                      </p:stCondLst>
                      <p:childTnLst>
                        <p:par>
                          <p:cTn id="596" nodeType="withEffect" fill="hold">
                            <p:stCondLst>
                              <p:cond delay="0"/>
                            </p:stCondLst>
                            <p:childTnLst>
                              <p:par>
                                <p:cTn id="597" nodeType="clickEffect" fill="hold" presetClass="entr" presetID="3" presetSubtype="10">
                                  <p:stCondLst>
                                    <p:cond delay="0"/>
                                  </p:stCondLst>
                                  <p:childTnLst>
                                    <p:set>
                                      <p:cBhvr>
                                        <p:cTn id="598" dur="1" fill="hold">
                                          <p:stCondLst>
                                            <p:cond delay="0"/>
                                          </p:stCondLst>
                                        </p:cTn>
                                        <p:tgtEl>
                                          <p:spTgt spid="505"/>
                                        </p:tgtEl>
                                        <p:attrNameLst>
                                          <p:attrName>style.visibility</p:attrName>
                                        </p:attrNameLst>
                                      </p:cBhvr>
                                      <p:to>
                                        <p:strVal val="visible"/>
                                      </p:to>
                                    </p:set>
                                    <p:animEffect filter="blinds(horizontal)" transition="in">
                                      <p:cBhvr additive="repl">
                                        <p:cTn id="599" dur="500"/>
                                        <p:tgtEl>
                                          <p:spTgt spid="505"/>
                                        </p:tgtEl>
                                      </p:cBhvr>
                                    </p:animEffect>
                                  </p:childTnLst>
                                </p:cTn>
                              </p:par>
                            </p:childTnLst>
                          </p:cTn>
                        </p:par>
                      </p:childTnLst>
                    </p:cTn>
                  </p:par>
                  <p:par>
                    <p:cTn id="600" nodeType="clickEffect" fill="hold">
                      <p:stCondLst>
                        <p:cond delay="indefinite"/>
                      </p:stCondLst>
                      <p:childTnLst>
                        <p:par>
                          <p:cTn id="601" nodeType="withEffect" fill="hold">
                            <p:stCondLst>
                              <p:cond delay="0"/>
                            </p:stCondLst>
                            <p:childTnLst>
                              <p:par>
                                <p:cTn id="602" nodeType="clickEffect" fill="hold" presetClass="entr" presetID="3" presetSubtype="10">
                                  <p:stCondLst>
                                    <p:cond delay="0"/>
                                  </p:stCondLst>
                                  <p:childTnLst>
                                    <p:set>
                                      <p:cBhvr>
                                        <p:cTn id="603" dur="1" fill="hold">
                                          <p:stCondLst>
                                            <p:cond delay="0"/>
                                          </p:stCondLst>
                                        </p:cTn>
                                        <p:tgtEl>
                                          <p:spTgt spid="506"/>
                                        </p:tgtEl>
                                        <p:attrNameLst>
                                          <p:attrName>style.visibility</p:attrName>
                                        </p:attrNameLst>
                                      </p:cBhvr>
                                      <p:to>
                                        <p:strVal val="visible"/>
                                      </p:to>
                                    </p:set>
                                    <p:animEffect filter="blinds(horizontal)" transition="in">
                                      <p:cBhvr additive="repl">
                                        <p:cTn id="604" dur="500"/>
                                        <p:tgtEl>
                                          <p:spTgt spid="5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8" name="PlaceHolder 1"/>
          <p:cNvSpPr>
            <a:spLocks noGrp="1"/>
          </p:cNvSpPr>
          <p:nvPr>
            <p:ph type="title"/>
          </p:nvPr>
        </p:nvSpPr>
        <p:spPr>
          <a:xfrm>
            <a:off x="1712880" y="380880"/>
            <a:ext cx="8286480" cy="1139400"/>
          </a:xfrm>
          <a:prstGeom prst="rect">
            <a:avLst/>
          </a:prstGeom>
          <a:noFill/>
          <a:ln w="0">
            <a:noFill/>
          </a:ln>
        </p:spPr>
        <p:txBody>
          <a:bodyPr numCol="1" spcCol="0" anchor="ctr">
            <a:noAutofit/>
          </a:bodyPr>
          <a:p>
            <a:pPr>
              <a:lnSpc>
                <a:spcPct val="100000"/>
              </a:lnSpc>
              <a:buNone/>
            </a:pPr>
            <a:r>
              <a:rPr b="0" lang="en-US" sz="3200" spc="-1" strike="noStrike">
                <a:solidFill>
                  <a:srgbClr val="ffff66"/>
                </a:solidFill>
                <a:latin typeface="Arial"/>
                <a:ea typeface="新細明體"/>
              </a:rPr>
              <a:t>Types of Asymmetrical Causal Relationships</a:t>
            </a:r>
            <a:endParaRPr b="0" lang="en-US" sz="3200" spc="-1" strike="noStrike">
              <a:solidFill>
                <a:srgbClr val="000000"/>
              </a:solidFill>
              <a:latin typeface="Times New Roman"/>
            </a:endParaRPr>
          </a:p>
        </p:txBody>
      </p:sp>
      <p:graphicFrame>
        <p:nvGraphicFramePr>
          <p:cNvPr id="509" name="Group 35"/>
          <p:cNvGraphicFramePr/>
          <p:nvPr/>
        </p:nvGraphicFramePr>
        <p:xfrm>
          <a:off x="137160" y="1586160"/>
          <a:ext cx="9999360" cy="4300200"/>
        </p:xfrm>
        <a:graphic>
          <a:graphicData uri="http://schemas.openxmlformats.org/drawingml/2006/table">
            <a:tbl>
              <a:tblPr/>
              <a:tblGrid>
                <a:gridCol w="2174760"/>
                <a:gridCol w="2842920"/>
                <a:gridCol w="4981680"/>
              </a:tblGrid>
              <a:tr h="371160">
                <a:tc>
                  <a:txBody>
                    <a:bodyPr anchor="t">
                      <a:noAutofit/>
                    </a:bodyPr>
                    <a:p>
                      <a:pPr>
                        <a:lnSpc>
                          <a:spcPct val="100000"/>
                        </a:lnSpc>
                        <a:spcBef>
                          <a:spcPts val="479"/>
                        </a:spcBef>
                        <a:buNone/>
                        <a:tabLst>
                          <a:tab algn="l" pos="0"/>
                        </a:tabLst>
                      </a:pPr>
                      <a:r>
                        <a:rPr b="1" lang="en-US" sz="1600" spc="-1" strike="noStrike">
                          <a:solidFill>
                            <a:srgbClr val="000099"/>
                          </a:solidFill>
                          <a:latin typeface="Times New Roman"/>
                          <a:ea typeface="新細明體"/>
                        </a:rPr>
                        <a:t>Relationship Type</a:t>
                      </a:r>
                      <a:endParaRPr b="0" lang="en-US" sz="1600" spc="-1" strike="noStrike">
                        <a:latin typeface="Arial"/>
                      </a:endParaRPr>
                    </a:p>
                  </a:txBody>
                  <a:tcPr anchor="t" marL="91440" marR="91440">
                    <a:lnL w="28080">
                      <a:solidFill>
                        <a:srgbClr val="000000"/>
                      </a:solidFill>
                    </a:lnL>
                    <a:lnR w="12240">
                      <a:solidFill>
                        <a:srgbClr val="000000"/>
                      </a:solidFill>
                    </a:lnR>
                    <a:lnT w="28080">
                      <a:solidFill>
                        <a:srgbClr val="000000"/>
                      </a:solidFill>
                    </a:lnT>
                    <a:lnB w="12240">
                      <a:solidFill>
                        <a:srgbClr val="000000"/>
                      </a:solidFill>
                    </a:lnB>
                    <a:solidFill>
                      <a:srgbClr val="ccffff"/>
                    </a:solidFill>
                  </a:tcPr>
                </a:tc>
                <a:tc>
                  <a:txBody>
                    <a:bodyPr anchor="t">
                      <a:noAutofit/>
                    </a:bodyPr>
                    <a:p>
                      <a:pPr>
                        <a:lnSpc>
                          <a:spcPct val="100000"/>
                        </a:lnSpc>
                        <a:spcBef>
                          <a:spcPts val="479"/>
                        </a:spcBef>
                        <a:buNone/>
                        <a:tabLst>
                          <a:tab algn="l" pos="0"/>
                        </a:tabLst>
                      </a:pPr>
                      <a:r>
                        <a:rPr b="1" lang="en-US" sz="1600" spc="-1" strike="noStrike">
                          <a:solidFill>
                            <a:srgbClr val="000099"/>
                          </a:solidFill>
                          <a:latin typeface="Times New Roman"/>
                          <a:ea typeface="新細明體"/>
                        </a:rPr>
                        <a:t>Nature of Relationship</a:t>
                      </a:r>
                      <a:endParaRPr b="0" lang="en-US" sz="1600" spc="-1" strike="noStrike">
                        <a:latin typeface="Arial"/>
                      </a:endParaRPr>
                    </a:p>
                  </a:txBody>
                  <a:tcPr anchor="t" marL="91440" marR="91440">
                    <a:lnL w="12240">
                      <a:solidFill>
                        <a:srgbClr val="000000"/>
                      </a:solidFill>
                    </a:lnL>
                    <a:lnR w="12240">
                      <a:solidFill>
                        <a:srgbClr val="000000"/>
                      </a:solidFill>
                    </a:lnR>
                    <a:lnT w="28080">
                      <a:solidFill>
                        <a:srgbClr val="000000"/>
                      </a:solidFill>
                    </a:lnT>
                    <a:lnB w="12240">
                      <a:solidFill>
                        <a:srgbClr val="000000"/>
                      </a:solidFill>
                    </a:lnB>
                    <a:solidFill>
                      <a:srgbClr val="ccffff"/>
                    </a:solidFill>
                  </a:tcPr>
                </a:tc>
                <a:tc>
                  <a:txBody>
                    <a:bodyPr anchor="t">
                      <a:noAutofit/>
                    </a:bodyPr>
                    <a:p>
                      <a:pPr>
                        <a:lnSpc>
                          <a:spcPct val="100000"/>
                        </a:lnSpc>
                        <a:spcBef>
                          <a:spcPts val="479"/>
                        </a:spcBef>
                        <a:buNone/>
                        <a:tabLst>
                          <a:tab algn="l" pos="0"/>
                        </a:tabLst>
                      </a:pPr>
                      <a:r>
                        <a:rPr b="1" lang="en-US" sz="1600" spc="-1" strike="noStrike">
                          <a:solidFill>
                            <a:srgbClr val="000099"/>
                          </a:solidFill>
                          <a:latin typeface="Times New Roman"/>
                          <a:ea typeface="新細明體"/>
                        </a:rPr>
                        <a:t>Examples</a:t>
                      </a:r>
                      <a:endParaRPr b="0" lang="en-US" sz="1600" spc="-1" strike="noStrike">
                        <a:latin typeface="Arial"/>
                      </a:endParaRPr>
                    </a:p>
                  </a:txBody>
                  <a:tcPr anchor="t" marL="91440" marR="91440">
                    <a:lnL w="12240">
                      <a:solidFill>
                        <a:srgbClr val="000000"/>
                      </a:solidFill>
                    </a:lnL>
                    <a:lnR w="28080">
                      <a:solidFill>
                        <a:srgbClr val="000000"/>
                      </a:solidFill>
                    </a:lnR>
                    <a:lnT w="28080">
                      <a:solidFill>
                        <a:srgbClr val="000000"/>
                      </a:solidFill>
                    </a:lnT>
                    <a:lnB w="12240">
                      <a:solidFill>
                        <a:srgbClr val="000000"/>
                      </a:solidFill>
                    </a:lnB>
                    <a:solidFill>
                      <a:srgbClr val="ccffff"/>
                    </a:solidFill>
                  </a:tcPr>
                </a:tc>
              </a:tr>
              <a:tr h="1204560">
                <a:tc>
                  <a:txBody>
                    <a:bodyPr anchor="t">
                      <a:noAutofit/>
                    </a:bodyPr>
                    <a:p>
                      <a:pPr>
                        <a:lnSpc>
                          <a:spcPct val="100000"/>
                        </a:lnSpc>
                        <a:spcBef>
                          <a:spcPts val="420"/>
                        </a:spcBef>
                        <a:buNone/>
                        <a:tabLst>
                          <a:tab algn="l" pos="0"/>
                        </a:tabLst>
                      </a:pPr>
                      <a:r>
                        <a:rPr b="0" lang="en-US" sz="1400" spc="-1" strike="noStrike">
                          <a:solidFill>
                            <a:srgbClr val="000099"/>
                          </a:solidFill>
                          <a:latin typeface="Times New Roman"/>
                          <a:ea typeface="新細明體"/>
                        </a:rPr>
                        <a:t>Stimulus-response</a:t>
                      </a:r>
                      <a:endParaRPr b="0" lang="en-US" sz="1400" spc="-1" strike="noStrike">
                        <a:latin typeface="Arial"/>
                      </a:endParaRPr>
                    </a:p>
                  </a:txBody>
                  <a:tcPr anchor="t" marL="91440" marR="91440">
                    <a:lnL w="28080">
                      <a:solidFill>
                        <a:srgbClr val="000000"/>
                      </a:solidFill>
                    </a:lnL>
                    <a:lnR w="12240">
                      <a:solidFill>
                        <a:srgbClr val="000000"/>
                      </a:solidFill>
                    </a:lnR>
                    <a:lnT w="12240">
                      <a:solidFill>
                        <a:srgbClr val="000000"/>
                      </a:solidFill>
                    </a:lnT>
                    <a:lnB w="12240">
                      <a:solidFill>
                        <a:srgbClr val="000000"/>
                      </a:solidFill>
                    </a:lnB>
                    <a:solidFill>
                      <a:srgbClr val="ffdd99"/>
                    </a:solidFill>
                  </a:tcPr>
                </a:tc>
                <a:tc>
                  <a:txBody>
                    <a:bodyPr anchor="t">
                      <a:noAutofit/>
                    </a:bodyPr>
                    <a:p>
                      <a:pPr>
                        <a:lnSpc>
                          <a:spcPct val="100000"/>
                        </a:lnSpc>
                        <a:spcBef>
                          <a:spcPts val="420"/>
                        </a:spcBef>
                        <a:buNone/>
                        <a:tabLst>
                          <a:tab algn="l" pos="0"/>
                        </a:tabLst>
                      </a:pPr>
                      <a:r>
                        <a:rPr b="0" lang="en-US" sz="1400" spc="-1" strike="noStrike">
                          <a:solidFill>
                            <a:srgbClr val="000099"/>
                          </a:solidFill>
                          <a:latin typeface="Times New Roman"/>
                          <a:ea typeface="新細明體"/>
                        </a:rPr>
                        <a:t>An event or change results in a response from some object.</a:t>
                      </a:r>
                      <a:endParaRPr b="0" lang="en-US"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dd99"/>
                    </a:solidFill>
                  </a:tcPr>
                </a:tc>
                <a:tc>
                  <a:txBody>
                    <a:bodyPr anchor="t">
                      <a:noAutofit/>
                    </a:bodyPr>
                    <a:p>
                      <a:pPr>
                        <a:lnSpc>
                          <a:spcPct val="100000"/>
                        </a:lnSpc>
                        <a:spcBef>
                          <a:spcPts val="420"/>
                        </a:spcBef>
                        <a:buSzPct val="100058"/>
                        <a:buBlip>
                          <a:blip r:embed="rId1"/>
                        </a:buBlip>
                      </a:pPr>
                      <a:r>
                        <a:rPr b="0" lang="en-US" sz="1400" spc="-1" strike="noStrike">
                          <a:solidFill>
                            <a:srgbClr val="000099"/>
                          </a:solidFill>
                          <a:latin typeface="Times New Roman"/>
                          <a:ea typeface="新細明體"/>
                        </a:rPr>
                        <a:t> </a:t>
                      </a:r>
                      <a:r>
                        <a:rPr b="0" lang="en-US" sz="1400" spc="-1" strike="noStrike">
                          <a:solidFill>
                            <a:srgbClr val="000099"/>
                          </a:solidFill>
                          <a:latin typeface="Times New Roman"/>
                          <a:ea typeface="新細明體"/>
                        </a:rPr>
                        <a:t>A change in work rules leads to a higher level of worker output.</a:t>
                      </a:r>
                      <a:endParaRPr b="0" lang="en-US" sz="1400" spc="-1" strike="noStrike">
                        <a:latin typeface="Arial"/>
                      </a:endParaRPr>
                    </a:p>
                    <a:p>
                      <a:pPr>
                        <a:lnSpc>
                          <a:spcPct val="100000"/>
                        </a:lnSpc>
                        <a:spcBef>
                          <a:spcPts val="420"/>
                        </a:spcBef>
                        <a:buSzPct val="100058"/>
                        <a:buBlip>
                          <a:blip r:embed="rId2"/>
                        </a:buBlip>
                      </a:pPr>
                      <a:r>
                        <a:rPr b="0" lang="en-US" sz="1400" spc="-1" strike="noStrike">
                          <a:solidFill>
                            <a:srgbClr val="000099"/>
                          </a:solidFill>
                          <a:latin typeface="Times New Roman"/>
                          <a:ea typeface="新細明體"/>
                        </a:rPr>
                        <a:t> </a:t>
                      </a:r>
                      <a:r>
                        <a:rPr b="0" lang="en-US" sz="1400" spc="-1" strike="noStrike">
                          <a:solidFill>
                            <a:srgbClr val="000099"/>
                          </a:solidFill>
                          <a:latin typeface="Times New Roman"/>
                          <a:ea typeface="新細明體"/>
                        </a:rPr>
                        <a:t>A change in government economic policy restricts corporate financial decisions.</a:t>
                      </a:r>
                      <a:endParaRPr b="0" lang="en-US" sz="1400" spc="-1" strike="noStrike">
                        <a:latin typeface="Arial"/>
                      </a:endParaRPr>
                    </a:p>
                    <a:p>
                      <a:pPr>
                        <a:lnSpc>
                          <a:spcPct val="100000"/>
                        </a:lnSpc>
                        <a:spcBef>
                          <a:spcPts val="420"/>
                        </a:spcBef>
                        <a:buSzPct val="100058"/>
                        <a:buBlip>
                          <a:blip r:embed="rId3"/>
                        </a:buBlip>
                      </a:pPr>
                      <a:r>
                        <a:rPr b="0" lang="en-US" sz="1400" spc="-1" strike="noStrike">
                          <a:solidFill>
                            <a:srgbClr val="000099"/>
                          </a:solidFill>
                          <a:latin typeface="Times New Roman"/>
                          <a:ea typeface="新細明體"/>
                        </a:rPr>
                        <a:t> </a:t>
                      </a:r>
                      <a:r>
                        <a:rPr b="0" lang="en-US" sz="1400" spc="-1" strike="noStrike">
                          <a:solidFill>
                            <a:srgbClr val="000099"/>
                          </a:solidFill>
                          <a:latin typeface="Times New Roman"/>
                          <a:ea typeface="新細明體"/>
                        </a:rPr>
                        <a:t>A price increase results in fewer unit sales.</a:t>
                      </a:r>
                      <a:endParaRPr b="0" lang="en-US" sz="1400" spc="-1" strike="noStrike">
                        <a:latin typeface="Arial"/>
                      </a:endParaRPr>
                    </a:p>
                  </a:txBody>
                  <a:tcPr anchor="t" marL="91440" marR="91440">
                    <a:lnL w="12240">
                      <a:solidFill>
                        <a:srgbClr val="000000"/>
                      </a:solidFill>
                    </a:lnL>
                    <a:lnR w="28080">
                      <a:solidFill>
                        <a:srgbClr val="000000"/>
                      </a:solidFill>
                    </a:lnR>
                    <a:lnT w="12240">
                      <a:solidFill>
                        <a:srgbClr val="000000"/>
                      </a:solidFill>
                    </a:lnT>
                    <a:lnB w="12240">
                      <a:solidFill>
                        <a:srgbClr val="000000"/>
                      </a:solidFill>
                    </a:lnB>
                    <a:solidFill>
                      <a:srgbClr val="ffdd99"/>
                    </a:solidFill>
                  </a:tcPr>
                </a:tc>
              </a:tr>
              <a:tr h="788040">
                <a:tc>
                  <a:txBody>
                    <a:bodyPr anchor="t">
                      <a:noAutofit/>
                    </a:bodyPr>
                    <a:p>
                      <a:pPr>
                        <a:lnSpc>
                          <a:spcPct val="100000"/>
                        </a:lnSpc>
                        <a:spcBef>
                          <a:spcPts val="420"/>
                        </a:spcBef>
                        <a:buNone/>
                        <a:tabLst>
                          <a:tab algn="l" pos="0"/>
                        </a:tabLst>
                      </a:pPr>
                      <a:r>
                        <a:rPr b="0" lang="en-US" sz="1400" spc="-1" strike="noStrike">
                          <a:solidFill>
                            <a:srgbClr val="000099"/>
                          </a:solidFill>
                          <a:latin typeface="Times New Roman"/>
                          <a:ea typeface="新細明體"/>
                        </a:rPr>
                        <a:t>Property-disposition</a:t>
                      </a:r>
                      <a:endParaRPr b="0" lang="en-US" sz="1400" spc="-1" strike="noStrike">
                        <a:latin typeface="Arial"/>
                      </a:endParaRPr>
                    </a:p>
                  </a:txBody>
                  <a:tcPr anchor="t" marL="91440" marR="91440">
                    <a:lnL w="28080">
                      <a:solidFill>
                        <a:srgbClr val="000000"/>
                      </a:solidFill>
                    </a:lnL>
                    <a:lnR w="12240">
                      <a:solidFill>
                        <a:srgbClr val="000000"/>
                      </a:solidFill>
                    </a:lnR>
                    <a:lnT w="12240">
                      <a:solidFill>
                        <a:srgbClr val="000000"/>
                      </a:solidFill>
                    </a:lnT>
                    <a:lnB w="12240">
                      <a:solidFill>
                        <a:srgbClr val="000000"/>
                      </a:solidFill>
                    </a:lnB>
                    <a:solidFill>
                      <a:srgbClr val="ffffcc"/>
                    </a:solidFill>
                  </a:tcPr>
                </a:tc>
                <a:tc>
                  <a:txBody>
                    <a:bodyPr anchor="t">
                      <a:noAutofit/>
                    </a:bodyPr>
                    <a:p>
                      <a:pPr>
                        <a:lnSpc>
                          <a:spcPct val="100000"/>
                        </a:lnSpc>
                        <a:spcBef>
                          <a:spcPts val="420"/>
                        </a:spcBef>
                        <a:buNone/>
                        <a:tabLst>
                          <a:tab algn="l" pos="0"/>
                        </a:tabLst>
                      </a:pPr>
                      <a:r>
                        <a:rPr b="0" lang="en-US" sz="1400" spc="-1" strike="noStrike">
                          <a:solidFill>
                            <a:srgbClr val="000099"/>
                          </a:solidFill>
                          <a:latin typeface="Times New Roman"/>
                          <a:ea typeface="新細明體"/>
                        </a:rPr>
                        <a:t>An existing property causes a disposition.</a:t>
                      </a:r>
                      <a:endParaRPr b="0" lang="en-US"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a:txBody>
                    <a:bodyPr anchor="t">
                      <a:noAutofit/>
                    </a:bodyPr>
                    <a:p>
                      <a:pPr>
                        <a:lnSpc>
                          <a:spcPct val="100000"/>
                        </a:lnSpc>
                        <a:spcBef>
                          <a:spcPts val="420"/>
                        </a:spcBef>
                        <a:buSzPct val="100058"/>
                        <a:buBlip>
                          <a:blip r:embed="rId4"/>
                        </a:buBlip>
                      </a:pPr>
                      <a:r>
                        <a:rPr b="0" lang="en-US" sz="1400" spc="-1" strike="noStrike">
                          <a:solidFill>
                            <a:srgbClr val="000099"/>
                          </a:solidFill>
                          <a:latin typeface="Times New Roman"/>
                          <a:ea typeface="新細明體"/>
                        </a:rPr>
                        <a:t> </a:t>
                      </a:r>
                      <a:r>
                        <a:rPr b="0" lang="en-US" sz="1400" spc="-1" strike="noStrike">
                          <a:solidFill>
                            <a:srgbClr val="000099"/>
                          </a:solidFill>
                          <a:latin typeface="Times New Roman"/>
                          <a:ea typeface="新細明體"/>
                        </a:rPr>
                        <a:t>Age and attitudes about saving.</a:t>
                      </a:r>
                      <a:endParaRPr b="0" lang="en-US" sz="1400" spc="-1" strike="noStrike">
                        <a:latin typeface="Arial"/>
                      </a:endParaRPr>
                    </a:p>
                    <a:p>
                      <a:pPr>
                        <a:lnSpc>
                          <a:spcPct val="100000"/>
                        </a:lnSpc>
                        <a:spcBef>
                          <a:spcPts val="420"/>
                        </a:spcBef>
                        <a:buSzPct val="100058"/>
                        <a:buBlip>
                          <a:blip r:embed="rId5"/>
                        </a:buBlip>
                      </a:pPr>
                      <a:r>
                        <a:rPr b="0" lang="en-US" sz="1400" spc="-1" strike="noStrike">
                          <a:solidFill>
                            <a:srgbClr val="000099"/>
                          </a:solidFill>
                          <a:latin typeface="Times New Roman"/>
                          <a:ea typeface="新細明體"/>
                        </a:rPr>
                        <a:t> </a:t>
                      </a:r>
                      <a:r>
                        <a:rPr b="0" lang="en-US" sz="1400" spc="-1" strike="noStrike">
                          <a:solidFill>
                            <a:srgbClr val="000099"/>
                          </a:solidFill>
                          <a:latin typeface="Times New Roman"/>
                          <a:ea typeface="新細明體"/>
                        </a:rPr>
                        <a:t>Gender attitudes toward social issues.</a:t>
                      </a:r>
                      <a:endParaRPr b="0" lang="en-US" sz="1400" spc="-1" strike="noStrike">
                        <a:latin typeface="Arial"/>
                      </a:endParaRPr>
                    </a:p>
                    <a:p>
                      <a:pPr>
                        <a:lnSpc>
                          <a:spcPct val="100000"/>
                        </a:lnSpc>
                        <a:spcBef>
                          <a:spcPts val="420"/>
                        </a:spcBef>
                        <a:buSzPct val="100058"/>
                        <a:buBlip>
                          <a:blip r:embed="rId6"/>
                        </a:buBlip>
                      </a:pPr>
                      <a:r>
                        <a:rPr b="0" lang="en-US" sz="1400" spc="-1" strike="noStrike">
                          <a:solidFill>
                            <a:srgbClr val="000099"/>
                          </a:solidFill>
                          <a:latin typeface="Times New Roman"/>
                          <a:ea typeface="新細明體"/>
                        </a:rPr>
                        <a:t> </a:t>
                      </a:r>
                      <a:r>
                        <a:rPr b="0" lang="en-US" sz="1400" spc="-1" strike="noStrike">
                          <a:solidFill>
                            <a:srgbClr val="000099"/>
                          </a:solidFill>
                          <a:latin typeface="Times New Roman"/>
                          <a:ea typeface="新細明體"/>
                        </a:rPr>
                        <a:t>Social class and opinions about taxation.</a:t>
                      </a:r>
                      <a:endParaRPr b="0" lang="en-US" sz="1400" spc="-1" strike="noStrike">
                        <a:latin typeface="Arial"/>
                      </a:endParaRPr>
                    </a:p>
                  </a:txBody>
                  <a:tcPr anchor="t" marL="91440" marR="91440">
                    <a:lnL w="12240">
                      <a:solidFill>
                        <a:srgbClr val="000000"/>
                      </a:solidFill>
                    </a:lnL>
                    <a:lnR w="28080">
                      <a:solidFill>
                        <a:srgbClr val="000000"/>
                      </a:solidFill>
                    </a:lnR>
                    <a:lnT w="12240">
                      <a:solidFill>
                        <a:srgbClr val="000000"/>
                      </a:solidFill>
                    </a:lnT>
                    <a:lnB w="12240">
                      <a:solidFill>
                        <a:srgbClr val="000000"/>
                      </a:solidFill>
                    </a:lnB>
                    <a:solidFill>
                      <a:srgbClr val="ffffcc"/>
                    </a:solidFill>
                  </a:tcPr>
                </a:tc>
              </a:tr>
              <a:tr h="788040">
                <a:tc>
                  <a:txBody>
                    <a:bodyPr anchor="t">
                      <a:noAutofit/>
                    </a:bodyPr>
                    <a:p>
                      <a:pPr>
                        <a:lnSpc>
                          <a:spcPct val="100000"/>
                        </a:lnSpc>
                        <a:spcBef>
                          <a:spcPts val="420"/>
                        </a:spcBef>
                        <a:buNone/>
                        <a:tabLst>
                          <a:tab algn="l" pos="0"/>
                        </a:tabLst>
                      </a:pPr>
                      <a:r>
                        <a:rPr b="0" lang="en-US" sz="1400" spc="-1" strike="noStrike">
                          <a:solidFill>
                            <a:srgbClr val="000099"/>
                          </a:solidFill>
                          <a:latin typeface="Times New Roman"/>
                          <a:ea typeface="新細明體"/>
                        </a:rPr>
                        <a:t>Disposition-behavior</a:t>
                      </a:r>
                      <a:endParaRPr b="0" lang="en-US" sz="1400" spc="-1" strike="noStrike">
                        <a:latin typeface="Arial"/>
                      </a:endParaRPr>
                    </a:p>
                  </a:txBody>
                  <a:tcPr anchor="t" marL="91440" marR="91440">
                    <a:lnL w="28080">
                      <a:solidFill>
                        <a:srgbClr val="000000"/>
                      </a:solidFill>
                    </a:lnL>
                    <a:lnR w="12240">
                      <a:solidFill>
                        <a:srgbClr val="000000"/>
                      </a:solidFill>
                    </a:lnR>
                    <a:lnT w="12240">
                      <a:solidFill>
                        <a:srgbClr val="000000"/>
                      </a:solidFill>
                    </a:lnT>
                    <a:lnB w="12240">
                      <a:solidFill>
                        <a:srgbClr val="000000"/>
                      </a:solidFill>
                    </a:lnB>
                    <a:solidFill>
                      <a:srgbClr val="ffdd99"/>
                    </a:solidFill>
                  </a:tcPr>
                </a:tc>
                <a:tc>
                  <a:txBody>
                    <a:bodyPr anchor="t">
                      <a:noAutofit/>
                    </a:bodyPr>
                    <a:p>
                      <a:pPr>
                        <a:lnSpc>
                          <a:spcPct val="100000"/>
                        </a:lnSpc>
                        <a:spcBef>
                          <a:spcPts val="420"/>
                        </a:spcBef>
                        <a:buNone/>
                        <a:tabLst>
                          <a:tab algn="l" pos="0"/>
                        </a:tabLst>
                      </a:pPr>
                      <a:r>
                        <a:rPr b="0" lang="en-US" sz="1400" spc="-1" strike="noStrike">
                          <a:solidFill>
                            <a:srgbClr val="000099"/>
                          </a:solidFill>
                          <a:latin typeface="Times New Roman"/>
                          <a:ea typeface="新細明體"/>
                        </a:rPr>
                        <a:t>A disposition causes a specific behavior.</a:t>
                      </a:r>
                      <a:endParaRPr b="0" lang="en-US"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dd99"/>
                    </a:solidFill>
                  </a:tcPr>
                </a:tc>
                <a:tc>
                  <a:txBody>
                    <a:bodyPr anchor="t">
                      <a:noAutofit/>
                    </a:bodyPr>
                    <a:p>
                      <a:pPr>
                        <a:lnSpc>
                          <a:spcPct val="100000"/>
                        </a:lnSpc>
                        <a:spcBef>
                          <a:spcPts val="420"/>
                        </a:spcBef>
                        <a:buSzPct val="100058"/>
                        <a:buBlip>
                          <a:blip r:embed="rId7"/>
                        </a:buBlip>
                      </a:pPr>
                      <a:r>
                        <a:rPr b="0" lang="en-US" sz="1400" spc="-1" strike="noStrike">
                          <a:solidFill>
                            <a:srgbClr val="000099"/>
                          </a:solidFill>
                          <a:latin typeface="Times New Roman"/>
                          <a:ea typeface="新細明體"/>
                        </a:rPr>
                        <a:t> </a:t>
                      </a:r>
                      <a:r>
                        <a:rPr b="0" lang="en-US" sz="1400" spc="-1" strike="noStrike">
                          <a:solidFill>
                            <a:srgbClr val="000099"/>
                          </a:solidFill>
                          <a:latin typeface="Times New Roman"/>
                          <a:ea typeface="新細明體"/>
                        </a:rPr>
                        <a:t>Opinions about a brand and its purchase.</a:t>
                      </a:r>
                      <a:endParaRPr b="0" lang="en-US" sz="1400" spc="-1" strike="noStrike">
                        <a:latin typeface="Arial"/>
                      </a:endParaRPr>
                    </a:p>
                    <a:p>
                      <a:pPr>
                        <a:lnSpc>
                          <a:spcPct val="100000"/>
                        </a:lnSpc>
                        <a:spcBef>
                          <a:spcPts val="420"/>
                        </a:spcBef>
                        <a:buSzPct val="100058"/>
                        <a:buBlip>
                          <a:blip r:embed="rId8"/>
                        </a:buBlip>
                      </a:pPr>
                      <a:r>
                        <a:rPr b="0" lang="en-US" sz="1400" spc="-1" strike="noStrike">
                          <a:solidFill>
                            <a:srgbClr val="000099"/>
                          </a:solidFill>
                          <a:latin typeface="Times New Roman"/>
                          <a:ea typeface="新細明體"/>
                        </a:rPr>
                        <a:t> </a:t>
                      </a:r>
                      <a:r>
                        <a:rPr b="0" lang="en-US" sz="1400" spc="-1" strike="noStrike">
                          <a:solidFill>
                            <a:srgbClr val="000099"/>
                          </a:solidFill>
                          <a:latin typeface="Times New Roman"/>
                          <a:ea typeface="新細明體"/>
                        </a:rPr>
                        <a:t>Job satisfaction and work output.</a:t>
                      </a:r>
                      <a:endParaRPr b="0" lang="en-US" sz="1400" spc="-1" strike="noStrike">
                        <a:latin typeface="Arial"/>
                      </a:endParaRPr>
                    </a:p>
                    <a:p>
                      <a:pPr>
                        <a:lnSpc>
                          <a:spcPct val="100000"/>
                        </a:lnSpc>
                        <a:spcBef>
                          <a:spcPts val="420"/>
                        </a:spcBef>
                        <a:buSzPct val="100058"/>
                        <a:buBlip>
                          <a:blip r:embed="rId9"/>
                        </a:buBlip>
                      </a:pPr>
                      <a:r>
                        <a:rPr b="0" lang="en-US" sz="1400" spc="-1" strike="noStrike">
                          <a:solidFill>
                            <a:srgbClr val="000099"/>
                          </a:solidFill>
                          <a:latin typeface="Times New Roman"/>
                          <a:ea typeface="新細明體"/>
                        </a:rPr>
                        <a:t> </a:t>
                      </a:r>
                      <a:r>
                        <a:rPr b="0" lang="en-US" sz="1400" spc="-1" strike="noStrike">
                          <a:solidFill>
                            <a:srgbClr val="000099"/>
                          </a:solidFill>
                          <a:latin typeface="Times New Roman"/>
                          <a:ea typeface="新細明體"/>
                        </a:rPr>
                        <a:t>Moral values and tax cheating.</a:t>
                      </a:r>
                      <a:endParaRPr b="0" lang="en-US" sz="1400" spc="-1" strike="noStrike">
                        <a:latin typeface="Arial"/>
                      </a:endParaRPr>
                    </a:p>
                  </a:txBody>
                  <a:tcPr anchor="t" marL="91440" marR="91440">
                    <a:lnL w="12240">
                      <a:solidFill>
                        <a:srgbClr val="000000"/>
                      </a:solidFill>
                    </a:lnL>
                    <a:lnR w="28080">
                      <a:solidFill>
                        <a:srgbClr val="000000"/>
                      </a:solidFill>
                    </a:lnR>
                    <a:lnT w="12240">
                      <a:solidFill>
                        <a:srgbClr val="000000"/>
                      </a:solidFill>
                    </a:lnT>
                    <a:lnB w="12240">
                      <a:solidFill>
                        <a:srgbClr val="000000"/>
                      </a:solidFill>
                    </a:lnB>
                    <a:solidFill>
                      <a:srgbClr val="ffdd99"/>
                    </a:solidFill>
                  </a:tcPr>
                </a:tc>
              </a:tr>
              <a:tr h="917280">
                <a:tc>
                  <a:txBody>
                    <a:bodyPr anchor="t">
                      <a:noAutofit/>
                    </a:bodyPr>
                    <a:p>
                      <a:pPr>
                        <a:lnSpc>
                          <a:spcPct val="100000"/>
                        </a:lnSpc>
                        <a:spcBef>
                          <a:spcPts val="420"/>
                        </a:spcBef>
                        <a:buNone/>
                        <a:tabLst>
                          <a:tab algn="l" pos="0"/>
                        </a:tabLst>
                      </a:pPr>
                      <a:r>
                        <a:rPr b="0" lang="en-US" sz="1400" spc="-1" strike="noStrike">
                          <a:solidFill>
                            <a:srgbClr val="000099"/>
                          </a:solidFill>
                          <a:latin typeface="Times New Roman"/>
                          <a:ea typeface="新細明體"/>
                        </a:rPr>
                        <a:t>Property-behavior</a:t>
                      </a:r>
                      <a:endParaRPr b="0" lang="en-US" sz="1400" spc="-1" strike="noStrike">
                        <a:latin typeface="Arial"/>
                      </a:endParaRPr>
                    </a:p>
                  </a:txBody>
                  <a:tcPr anchor="t" marL="91440" marR="91440">
                    <a:lnL w="28080">
                      <a:solidFill>
                        <a:srgbClr val="000000"/>
                      </a:solidFill>
                    </a:lnL>
                    <a:lnR w="12240">
                      <a:solidFill>
                        <a:srgbClr val="000000"/>
                      </a:solidFill>
                    </a:lnR>
                    <a:lnT w="12240">
                      <a:solidFill>
                        <a:srgbClr val="000000"/>
                      </a:solidFill>
                    </a:lnT>
                    <a:lnB w="12240">
                      <a:solidFill>
                        <a:srgbClr val="000000"/>
                      </a:solidFill>
                    </a:lnB>
                    <a:solidFill>
                      <a:srgbClr val="ffffcc"/>
                    </a:solidFill>
                  </a:tcPr>
                </a:tc>
                <a:tc>
                  <a:txBody>
                    <a:bodyPr anchor="t">
                      <a:noAutofit/>
                    </a:bodyPr>
                    <a:p>
                      <a:pPr>
                        <a:lnSpc>
                          <a:spcPct val="100000"/>
                        </a:lnSpc>
                        <a:spcBef>
                          <a:spcPts val="420"/>
                        </a:spcBef>
                        <a:buNone/>
                        <a:tabLst>
                          <a:tab algn="l" pos="0"/>
                        </a:tabLst>
                      </a:pPr>
                      <a:r>
                        <a:rPr b="0" lang="en-US" sz="1400" spc="-1" strike="noStrike">
                          <a:solidFill>
                            <a:srgbClr val="000099"/>
                          </a:solidFill>
                          <a:latin typeface="Times New Roman"/>
                          <a:ea typeface="新細明體"/>
                        </a:rPr>
                        <a:t>An existing property causes a specific behavior.</a:t>
                      </a:r>
                      <a:endParaRPr b="0" lang="en-US"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a:txBody>
                    <a:bodyPr anchor="t">
                      <a:noAutofit/>
                    </a:bodyPr>
                    <a:p>
                      <a:pPr>
                        <a:lnSpc>
                          <a:spcPct val="100000"/>
                        </a:lnSpc>
                        <a:spcBef>
                          <a:spcPts val="420"/>
                        </a:spcBef>
                        <a:buSzPct val="100058"/>
                        <a:buBlip>
                          <a:blip r:embed="rId10"/>
                        </a:buBlip>
                      </a:pPr>
                      <a:r>
                        <a:rPr b="0" lang="en-US" sz="1400" spc="-1" strike="noStrike">
                          <a:solidFill>
                            <a:srgbClr val="000099"/>
                          </a:solidFill>
                          <a:latin typeface="Times New Roman"/>
                          <a:ea typeface="新細明體"/>
                        </a:rPr>
                        <a:t> </a:t>
                      </a:r>
                      <a:r>
                        <a:rPr b="0" lang="en-US" sz="1400" spc="-1" strike="noStrike">
                          <a:solidFill>
                            <a:srgbClr val="000099"/>
                          </a:solidFill>
                          <a:latin typeface="Times New Roman"/>
                          <a:ea typeface="新細明體"/>
                        </a:rPr>
                        <a:t>Stage of the family life cycle and purchases of furniture.</a:t>
                      </a:r>
                      <a:endParaRPr b="0" lang="en-US" sz="1400" spc="-1" strike="noStrike">
                        <a:latin typeface="Arial"/>
                      </a:endParaRPr>
                    </a:p>
                    <a:p>
                      <a:pPr>
                        <a:lnSpc>
                          <a:spcPct val="100000"/>
                        </a:lnSpc>
                        <a:spcBef>
                          <a:spcPts val="420"/>
                        </a:spcBef>
                        <a:buSzPct val="100058"/>
                        <a:buBlip>
                          <a:blip r:embed="rId11"/>
                        </a:buBlip>
                      </a:pPr>
                      <a:r>
                        <a:rPr b="0" lang="en-US" sz="1400" spc="-1" strike="noStrike">
                          <a:solidFill>
                            <a:srgbClr val="000099"/>
                          </a:solidFill>
                          <a:latin typeface="Times New Roman"/>
                          <a:ea typeface="新細明體"/>
                        </a:rPr>
                        <a:t> </a:t>
                      </a:r>
                      <a:r>
                        <a:rPr b="0" lang="en-US" sz="1400" spc="-1" strike="noStrike">
                          <a:solidFill>
                            <a:srgbClr val="000099"/>
                          </a:solidFill>
                          <a:latin typeface="Times New Roman"/>
                          <a:ea typeface="新細明體"/>
                        </a:rPr>
                        <a:t>Social class and family savings patterns.</a:t>
                      </a:r>
                      <a:endParaRPr b="0" lang="en-US" sz="1400" spc="-1" strike="noStrike">
                        <a:latin typeface="Arial"/>
                      </a:endParaRPr>
                    </a:p>
                    <a:p>
                      <a:pPr>
                        <a:lnSpc>
                          <a:spcPct val="100000"/>
                        </a:lnSpc>
                        <a:spcBef>
                          <a:spcPts val="420"/>
                        </a:spcBef>
                        <a:buSzPct val="100058"/>
                        <a:buBlip>
                          <a:blip r:embed="rId12"/>
                        </a:buBlip>
                      </a:pPr>
                      <a:r>
                        <a:rPr b="0" lang="en-US" sz="1400" spc="-1" strike="noStrike">
                          <a:solidFill>
                            <a:srgbClr val="000099"/>
                          </a:solidFill>
                          <a:latin typeface="Times New Roman"/>
                          <a:ea typeface="新細明體"/>
                        </a:rPr>
                        <a:t> </a:t>
                      </a:r>
                      <a:r>
                        <a:rPr b="0" lang="en-US" sz="1400" spc="-1" strike="noStrike">
                          <a:solidFill>
                            <a:srgbClr val="000099"/>
                          </a:solidFill>
                          <a:latin typeface="Times New Roman"/>
                          <a:ea typeface="新細明體"/>
                        </a:rPr>
                        <a:t>Age and sports participation.</a:t>
                      </a:r>
                      <a:endParaRPr b="0" lang="en-US" sz="1400" spc="-1" strike="noStrike">
                        <a:latin typeface="Arial"/>
                      </a:endParaRPr>
                    </a:p>
                  </a:txBody>
                  <a:tcPr anchor="t" marL="91440" marR="91440">
                    <a:lnL w="12240">
                      <a:solidFill>
                        <a:srgbClr val="000000"/>
                      </a:solidFill>
                    </a:lnL>
                    <a:lnR w="28080">
                      <a:solidFill>
                        <a:srgbClr val="000000"/>
                      </a:solidFill>
                    </a:lnR>
                    <a:lnT w="12240">
                      <a:solidFill>
                        <a:srgbClr val="000000"/>
                      </a:solidFill>
                    </a:lnT>
                    <a:lnB w="12240">
                      <a:solidFill>
                        <a:srgbClr val="000000"/>
                      </a:solidFill>
                    </a:lnB>
                    <a:solidFill>
                      <a:srgbClr val="ffffcc"/>
                    </a:solidFill>
                  </a:tcPr>
                </a:tc>
              </a:tr>
              <a:tr h="422640">
                <a:tc gridSpan="3">
                  <a:tcPr anchor="t" marL="91440" marR="91440">
                    <a:lnL w="28080">
                      <a:solidFill>
                        <a:srgbClr val="000000"/>
                      </a:solidFill>
                    </a:lnL>
                    <a:lnR w="28080">
                      <a:solidFill>
                        <a:srgbClr val="000000"/>
                      </a:solidFill>
                    </a:lnR>
                    <a:lnT w="12240">
                      <a:solidFill>
                        <a:srgbClr val="000000"/>
                      </a:solidFill>
                    </a:lnT>
                    <a:lnB w="28080">
                      <a:solidFill>
                        <a:srgbClr val="000000"/>
                      </a:solidFill>
                    </a:lnB>
                    <a:solidFill>
                      <a:srgbClr val="ffdd99"/>
                    </a:solid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r>
            </a:tbl>
          </a:graphicData>
        </a:graphic>
      </p:graphicFrame>
      <p:sp>
        <p:nvSpPr>
          <p:cNvPr id="3" name="PlaceHolder 2"/>
          <p:cNvSpPr>
            <a:spLocks noGrp="1"/>
          </p:cNvSpPr>
          <p:nvPr>
            <p:ph type="ftr" idx="13"/>
          </p:nvPr>
        </p:nvSpPr>
        <p:spPr/>
        <p:txBody>
          <a:bodyPr/>
          <a:p>
            <a:r>
              <a:t>CK Farn, CYCU</a:t>
            </a:r>
          </a:p>
        </p:txBody>
      </p:sp>
      <p:sp>
        <p:nvSpPr>
          <p:cNvPr id="4" name="PlaceHolder 3"/>
          <p:cNvSpPr>
            <a:spLocks noGrp="1"/>
          </p:cNvSpPr>
          <p:nvPr>
            <p:ph type="sldNum" idx="14"/>
          </p:nvPr>
        </p:nvSpPr>
        <p:spPr/>
        <p:txBody>
          <a:bodyPr/>
          <a:p>
            <a:fld id="{D4EB6849-1074-492F-9F9F-F68C67962B24}" type="slidenum">
              <a:t>32</a:t>
            </a:fld>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0" name="Picture 2" descr="vcbbhl"/>
          <p:cNvPicPr/>
          <p:nvPr/>
        </p:nvPicPr>
        <p:blipFill>
          <a:blip r:embed="rId1"/>
          <a:stretch/>
        </p:blipFill>
        <p:spPr>
          <a:xfrm>
            <a:off x="5035680" y="2014560"/>
            <a:ext cx="4468320" cy="3655800"/>
          </a:xfrm>
          <a:prstGeom prst="rect">
            <a:avLst/>
          </a:prstGeom>
          <a:ln w="0">
            <a:noFill/>
          </a:ln>
        </p:spPr>
      </p:pic>
      <p:sp>
        <p:nvSpPr>
          <p:cNvPr id="511" name="AutoShape 3"/>
          <p:cNvSpPr/>
          <p:nvPr/>
        </p:nvSpPr>
        <p:spPr>
          <a:xfrm>
            <a:off x="773280" y="1643040"/>
            <a:ext cx="4620960" cy="1285560"/>
          </a:xfrm>
          <a:prstGeom prst="roundRect">
            <a:avLst>
              <a:gd name="adj" fmla="val 36606"/>
            </a:avLst>
          </a:prstGeom>
          <a:solidFill>
            <a:srgbClr val="ffdd99"/>
          </a:solidFill>
          <a:ln w="38100">
            <a:solidFill>
              <a:srgbClr val="000000"/>
            </a:solidFill>
            <a:round/>
          </a:ln>
          <a:effectLst>
            <a:outerShdw algn="ctr" dir="2700000" dist="71785"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0" lang="en-US" sz="2800" spc="-1" strike="noStrike">
                <a:solidFill>
                  <a:srgbClr val="000000"/>
                </a:solidFill>
                <a:latin typeface="Arial"/>
                <a:ea typeface="新細明體"/>
              </a:rPr>
              <a:t>Covariation between </a:t>
            </a:r>
            <a:endParaRPr b="0" lang="en-US" sz="2800" spc="-1" strike="noStrike">
              <a:latin typeface="Arial"/>
            </a:endParaRPr>
          </a:p>
          <a:p>
            <a:pPr algn="ctr">
              <a:lnSpc>
                <a:spcPct val="100000"/>
              </a:lnSpc>
              <a:buNone/>
            </a:pPr>
            <a:r>
              <a:rPr b="0" lang="en-US" sz="2800" spc="-1" strike="noStrike">
                <a:solidFill>
                  <a:srgbClr val="000000"/>
                </a:solidFill>
                <a:latin typeface="Arial"/>
                <a:ea typeface="新細明體"/>
              </a:rPr>
              <a:t>A and B</a:t>
            </a:r>
            <a:endParaRPr b="0" lang="en-US" sz="2800" spc="-1" strike="noStrike">
              <a:latin typeface="Arial"/>
            </a:endParaRPr>
          </a:p>
        </p:txBody>
      </p:sp>
      <p:sp>
        <p:nvSpPr>
          <p:cNvPr id="512"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4000" spc="-1" strike="noStrike">
                <a:solidFill>
                  <a:srgbClr val="ffff66"/>
                </a:solidFill>
                <a:latin typeface="Arial"/>
                <a:ea typeface="新細明體"/>
              </a:rPr>
              <a:t>Evidence of Causality </a:t>
            </a:r>
            <a:endParaRPr b="0" lang="en-US" sz="4000" spc="-1" strike="noStrike">
              <a:solidFill>
                <a:srgbClr val="000000"/>
              </a:solidFill>
              <a:latin typeface="Times New Roman"/>
            </a:endParaRPr>
          </a:p>
        </p:txBody>
      </p:sp>
      <p:sp>
        <p:nvSpPr>
          <p:cNvPr id="513" name="AutoShape 5"/>
          <p:cNvSpPr/>
          <p:nvPr/>
        </p:nvSpPr>
        <p:spPr>
          <a:xfrm>
            <a:off x="773280" y="3279600"/>
            <a:ext cx="4620960" cy="1188720"/>
          </a:xfrm>
          <a:prstGeom prst="roundRect">
            <a:avLst>
              <a:gd name="adj" fmla="val 36606"/>
            </a:avLst>
          </a:prstGeom>
          <a:solidFill>
            <a:srgbClr val="ffdd99"/>
          </a:solidFill>
          <a:ln w="38100">
            <a:solidFill>
              <a:srgbClr val="000000"/>
            </a:solidFill>
            <a:round/>
          </a:ln>
          <a:effectLst>
            <a:outerShdw algn="ctr" dir="2700000" dist="71785"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0" lang="en-US" sz="2800" spc="-1" strike="noStrike">
                <a:solidFill>
                  <a:srgbClr val="000000"/>
                </a:solidFill>
                <a:latin typeface="Arial"/>
                <a:ea typeface="新細明體"/>
              </a:rPr>
              <a:t>Time order of events</a:t>
            </a:r>
            <a:endParaRPr b="0" lang="en-US" sz="2800" spc="-1" strike="noStrike">
              <a:latin typeface="Arial"/>
            </a:endParaRPr>
          </a:p>
        </p:txBody>
      </p:sp>
      <p:sp>
        <p:nvSpPr>
          <p:cNvPr id="514" name="AutoShape 6"/>
          <p:cNvSpPr/>
          <p:nvPr/>
        </p:nvSpPr>
        <p:spPr>
          <a:xfrm>
            <a:off x="773280" y="4838760"/>
            <a:ext cx="4620960" cy="1093320"/>
          </a:xfrm>
          <a:prstGeom prst="roundRect">
            <a:avLst>
              <a:gd name="adj" fmla="val 36606"/>
            </a:avLst>
          </a:prstGeom>
          <a:solidFill>
            <a:srgbClr val="ffdd99"/>
          </a:solidFill>
          <a:ln w="38100">
            <a:solidFill>
              <a:srgbClr val="000000"/>
            </a:solidFill>
            <a:round/>
          </a:ln>
          <a:effectLst>
            <a:outerShdw algn="ctr" dir="2700000" dist="71785"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0" lang="en-US" sz="2800" spc="-1" strike="noStrike">
                <a:solidFill>
                  <a:srgbClr val="000000"/>
                </a:solidFill>
                <a:latin typeface="Arial"/>
                <a:ea typeface="新細明體"/>
              </a:rPr>
              <a:t>No other possible </a:t>
            </a:r>
            <a:endParaRPr b="0" lang="en-US" sz="2800" spc="-1" strike="noStrike">
              <a:latin typeface="Arial"/>
            </a:endParaRPr>
          </a:p>
          <a:p>
            <a:pPr algn="ctr">
              <a:lnSpc>
                <a:spcPct val="100000"/>
              </a:lnSpc>
              <a:buNone/>
            </a:pPr>
            <a:r>
              <a:rPr b="0" lang="en-US" sz="2800" spc="-1" strike="noStrike">
                <a:solidFill>
                  <a:srgbClr val="000000"/>
                </a:solidFill>
                <a:latin typeface="Arial"/>
                <a:ea typeface="新細明體"/>
              </a:rPr>
              <a:t>causes of B</a:t>
            </a:r>
            <a:endParaRPr b="0" lang="en-US" sz="2800" spc="-1" strike="noStrike">
              <a:latin typeface="Arial"/>
            </a:endParaRPr>
          </a:p>
        </p:txBody>
      </p:sp>
      <p:sp>
        <p:nvSpPr>
          <p:cNvPr id="3" name="PlaceHolder 2"/>
          <p:cNvSpPr>
            <a:spLocks noGrp="1"/>
          </p:cNvSpPr>
          <p:nvPr>
            <p:ph type="ftr" idx="3"/>
          </p:nvPr>
        </p:nvSpPr>
        <p:spPr/>
        <p:txBody>
          <a:bodyPr/>
          <a:p>
            <a:r>
              <a:t>CK Farn, CYCU</a:t>
            </a:r>
          </a:p>
        </p:txBody>
      </p:sp>
      <p:sp>
        <p:nvSpPr>
          <p:cNvPr id="4" name="PlaceHolder 3"/>
          <p:cNvSpPr>
            <a:spLocks noGrp="1"/>
          </p:cNvSpPr>
          <p:nvPr>
            <p:ph type="sldNum" idx="4"/>
          </p:nvPr>
        </p:nvSpPr>
        <p:spPr/>
        <p:txBody>
          <a:bodyPr/>
          <a:p>
            <a:fld id="{4821FACC-3463-4E67-A350-CE20B43B48CE}" type="slidenum">
              <a:t>33</a:t>
            </a:fld>
          </a:p>
        </p:txBody>
      </p:sp>
    </p:spTree>
  </p:cSld>
  <mc:AlternateContent>
    <mc:Choice Requires="p14">
      <p:transition spd="slow" p14:dur="2000"/>
    </mc:Choice>
    <mc:Fallback>
      <p:transition spd="slow"/>
    </mc:Fallback>
  </mc:AlternateContent>
  <p:timing>
    <p:tnLst>
      <p:par>
        <p:cTn id="605" dur="indefinite" restart="never" nodeType="tmRoot">
          <p:childTnLst>
            <p:seq>
              <p:cTn id="606" dur="indefinite" nodeType="mainSeq">
                <p:childTnLst>
                  <p:par>
                    <p:cTn id="607" nodeType="clickEffect" fill="hold">
                      <p:stCondLst>
                        <p:cond delay="indefinite"/>
                      </p:stCondLst>
                      <p:childTnLst>
                        <p:par>
                          <p:cTn id="608" nodeType="withEffect" fill="hold">
                            <p:stCondLst>
                              <p:cond delay="0"/>
                            </p:stCondLst>
                            <p:childTnLst>
                              <p:par>
                                <p:cTn id="609" nodeType="clickEffect" fill="hold" presetClass="entr" presetID="1">
                                  <p:stCondLst>
                                    <p:cond delay="0"/>
                                  </p:stCondLst>
                                  <p:childTnLst>
                                    <p:set>
                                      <p:cBhvr>
                                        <p:cTn id="610" dur="1" fill="hold">
                                          <p:stCondLst>
                                            <p:cond delay="499"/>
                                          </p:stCondLst>
                                        </p:cTn>
                                        <p:tgtEl>
                                          <p:spTgt spid="511"/>
                                        </p:tgtEl>
                                        <p:attrNameLst>
                                          <p:attrName>style.visibility</p:attrName>
                                        </p:attrNameLst>
                                      </p:cBhvr>
                                      <p:to>
                                        <p:strVal val="visible"/>
                                      </p:to>
                                    </p:set>
                                  </p:childTnLst>
                                </p:cTn>
                              </p:par>
                            </p:childTnLst>
                          </p:cTn>
                        </p:par>
                      </p:childTnLst>
                    </p:cTn>
                  </p:par>
                  <p:par>
                    <p:cTn id="611" nodeType="clickEffect" fill="hold">
                      <p:stCondLst>
                        <p:cond delay="indefinite"/>
                      </p:stCondLst>
                      <p:childTnLst>
                        <p:par>
                          <p:cTn id="612" nodeType="withEffect" fill="hold">
                            <p:stCondLst>
                              <p:cond delay="0"/>
                            </p:stCondLst>
                            <p:childTnLst>
                              <p:par>
                                <p:cTn id="613" nodeType="clickEffect" fill="hold" presetClass="entr" presetID="1">
                                  <p:stCondLst>
                                    <p:cond delay="0"/>
                                  </p:stCondLst>
                                  <p:childTnLst>
                                    <p:set>
                                      <p:cBhvr>
                                        <p:cTn id="614" dur="1" fill="hold">
                                          <p:stCondLst>
                                            <p:cond delay="499"/>
                                          </p:stCondLst>
                                        </p:cTn>
                                        <p:tgtEl>
                                          <p:spTgt spid="513"/>
                                        </p:tgtEl>
                                        <p:attrNameLst>
                                          <p:attrName>style.visibility</p:attrName>
                                        </p:attrNameLst>
                                      </p:cBhvr>
                                      <p:to>
                                        <p:strVal val="visible"/>
                                      </p:to>
                                    </p:set>
                                  </p:childTnLst>
                                </p:cTn>
                              </p:par>
                            </p:childTnLst>
                          </p:cTn>
                        </p:par>
                      </p:childTnLst>
                    </p:cTn>
                  </p:par>
                  <p:par>
                    <p:cTn id="615" nodeType="clickEffect" fill="hold">
                      <p:stCondLst>
                        <p:cond delay="indefinite"/>
                      </p:stCondLst>
                      <p:childTnLst>
                        <p:par>
                          <p:cTn id="616" nodeType="withEffect" fill="hold">
                            <p:stCondLst>
                              <p:cond delay="0"/>
                            </p:stCondLst>
                            <p:childTnLst>
                              <p:par>
                                <p:cTn id="617" nodeType="clickEffect" fill="hold" presetClass="entr" presetID="1">
                                  <p:stCondLst>
                                    <p:cond delay="0"/>
                                  </p:stCondLst>
                                  <p:childTnLst>
                                    <p:set>
                                      <p:cBhvr>
                                        <p:cTn id="618" dur="1" fill="hold">
                                          <p:stCondLst>
                                            <p:cond delay="499"/>
                                          </p:stCondLst>
                                        </p:cTn>
                                        <p:tgtEl>
                                          <p:spTgt spid="5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5" name="Picture 2" descr="Mystery_Shopper"/>
          <p:cNvPicPr/>
          <p:nvPr/>
        </p:nvPicPr>
        <p:blipFill>
          <a:blip r:embed="rId1"/>
          <a:stretch/>
        </p:blipFill>
        <p:spPr>
          <a:xfrm>
            <a:off x="363600" y="1978200"/>
            <a:ext cx="4709880" cy="3877920"/>
          </a:xfrm>
          <a:prstGeom prst="rect">
            <a:avLst/>
          </a:prstGeom>
          <a:ln w="0">
            <a:noFill/>
          </a:ln>
        </p:spPr>
      </p:pic>
      <p:sp>
        <p:nvSpPr>
          <p:cNvPr id="516"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3600" spc="-1" strike="noStrike">
                <a:solidFill>
                  <a:srgbClr val="ffff66"/>
                </a:solidFill>
                <a:latin typeface="Arial"/>
                <a:ea typeface="新細明體"/>
              </a:rPr>
              <a:t>Participants’ Perceptional Awareness</a:t>
            </a:r>
            <a:endParaRPr b="0" lang="en-US" sz="3600" spc="-1" strike="noStrike">
              <a:solidFill>
                <a:srgbClr val="000000"/>
              </a:solidFill>
              <a:latin typeface="Times New Roman"/>
            </a:endParaRPr>
          </a:p>
        </p:txBody>
      </p:sp>
      <p:sp>
        <p:nvSpPr>
          <p:cNvPr id="517" name="AutoShape 4"/>
          <p:cNvSpPr/>
          <p:nvPr/>
        </p:nvSpPr>
        <p:spPr>
          <a:xfrm>
            <a:off x="4773600" y="1978200"/>
            <a:ext cx="4986000" cy="988560"/>
          </a:xfrm>
          <a:prstGeom prst="roundRect">
            <a:avLst>
              <a:gd name="adj" fmla="val 16667"/>
            </a:avLst>
          </a:prstGeom>
          <a:solidFill>
            <a:srgbClr val="ffdd99"/>
          </a:solidFill>
          <a:ln w="9525">
            <a:solidFill>
              <a:srgbClr val="000000"/>
            </a:solidFill>
            <a:round/>
          </a:ln>
        </p:spPr>
        <p:style>
          <a:lnRef idx="0"/>
          <a:fillRef idx="0"/>
          <a:effectRef idx="0"/>
          <a:fontRef idx="minor"/>
        </p:style>
        <p:txBody>
          <a:bodyPr wrap="none" lIns="90000" rIns="90000" tIns="45000" bIns="45000" anchor="ctr">
            <a:noAutofit/>
          </a:bodyPr>
          <a:p>
            <a:pPr algn="ctr">
              <a:lnSpc>
                <a:spcPct val="100000"/>
              </a:lnSpc>
              <a:buNone/>
            </a:pPr>
            <a:r>
              <a:rPr b="0" lang="en-US" sz="3200" spc="-1" strike="noStrike">
                <a:solidFill>
                  <a:srgbClr val="000000"/>
                </a:solidFill>
                <a:latin typeface="Arial"/>
                <a:ea typeface="新細明體"/>
              </a:rPr>
              <a:t>No deviation perceived</a:t>
            </a:r>
            <a:endParaRPr b="0" lang="en-US" sz="3200" spc="-1" strike="noStrike">
              <a:latin typeface="Arial"/>
            </a:endParaRPr>
          </a:p>
        </p:txBody>
      </p:sp>
      <p:sp>
        <p:nvSpPr>
          <p:cNvPr id="518" name="AutoShape 5"/>
          <p:cNvSpPr/>
          <p:nvPr/>
        </p:nvSpPr>
        <p:spPr>
          <a:xfrm>
            <a:off x="4773600" y="3365640"/>
            <a:ext cx="4986000" cy="988560"/>
          </a:xfrm>
          <a:prstGeom prst="roundRect">
            <a:avLst>
              <a:gd name="adj" fmla="val 16667"/>
            </a:avLst>
          </a:prstGeom>
          <a:solidFill>
            <a:srgbClr val="ffdd99"/>
          </a:solidFill>
          <a:ln w="9525">
            <a:solidFill>
              <a:srgbClr val="000000"/>
            </a:solidFill>
            <a:round/>
          </a:ln>
        </p:spPr>
        <p:style>
          <a:lnRef idx="0"/>
          <a:fillRef idx="0"/>
          <a:effectRef idx="0"/>
          <a:fontRef idx="minor"/>
        </p:style>
        <p:txBody>
          <a:bodyPr wrap="none" lIns="90000" rIns="90000" tIns="45000" bIns="45000" anchor="ctr">
            <a:noAutofit/>
          </a:bodyPr>
          <a:p>
            <a:pPr algn="ctr">
              <a:lnSpc>
                <a:spcPct val="100000"/>
              </a:lnSpc>
              <a:buNone/>
            </a:pPr>
            <a:r>
              <a:rPr b="0" lang="en-US" sz="3200" spc="-1" strike="noStrike">
                <a:solidFill>
                  <a:srgbClr val="000000"/>
                </a:solidFill>
                <a:latin typeface="Arial"/>
                <a:ea typeface="新細明體"/>
              </a:rPr>
              <a:t>Deviations perceived </a:t>
            </a:r>
            <a:endParaRPr b="0" lang="en-US" sz="3200" spc="-1" strike="noStrike">
              <a:latin typeface="Arial"/>
            </a:endParaRPr>
          </a:p>
          <a:p>
            <a:pPr algn="ctr">
              <a:lnSpc>
                <a:spcPct val="100000"/>
              </a:lnSpc>
              <a:buNone/>
            </a:pPr>
            <a:r>
              <a:rPr b="0" lang="en-US" sz="3200" spc="-1" strike="noStrike">
                <a:solidFill>
                  <a:srgbClr val="000000"/>
                </a:solidFill>
                <a:latin typeface="Arial"/>
                <a:ea typeface="新細明體"/>
              </a:rPr>
              <a:t>as unrelated</a:t>
            </a:r>
            <a:endParaRPr b="0" lang="en-US" sz="3200" spc="-1" strike="noStrike">
              <a:latin typeface="Arial"/>
            </a:endParaRPr>
          </a:p>
        </p:txBody>
      </p:sp>
      <p:sp>
        <p:nvSpPr>
          <p:cNvPr id="519" name="AutoShape 6"/>
          <p:cNvSpPr/>
          <p:nvPr/>
        </p:nvSpPr>
        <p:spPr>
          <a:xfrm>
            <a:off x="4773600" y="4848120"/>
            <a:ext cx="4986000" cy="988560"/>
          </a:xfrm>
          <a:prstGeom prst="roundRect">
            <a:avLst>
              <a:gd name="adj" fmla="val 16667"/>
            </a:avLst>
          </a:prstGeom>
          <a:solidFill>
            <a:srgbClr val="ffdd99"/>
          </a:solidFill>
          <a:ln w="9525">
            <a:solidFill>
              <a:srgbClr val="000000"/>
            </a:solidFill>
            <a:round/>
          </a:ln>
        </p:spPr>
        <p:style>
          <a:lnRef idx="0"/>
          <a:fillRef idx="0"/>
          <a:effectRef idx="0"/>
          <a:fontRef idx="minor"/>
        </p:style>
        <p:txBody>
          <a:bodyPr wrap="none" lIns="90000" rIns="90000" tIns="45000" bIns="45000" anchor="ctr">
            <a:noAutofit/>
          </a:bodyPr>
          <a:p>
            <a:pPr algn="ctr">
              <a:lnSpc>
                <a:spcPct val="100000"/>
              </a:lnSpc>
              <a:buNone/>
            </a:pPr>
            <a:r>
              <a:rPr b="0" lang="en-US" sz="3200" spc="-1" strike="noStrike">
                <a:solidFill>
                  <a:srgbClr val="000000"/>
                </a:solidFill>
                <a:latin typeface="Arial"/>
                <a:ea typeface="新細明體"/>
              </a:rPr>
              <a:t>Deviations perceived as </a:t>
            </a:r>
            <a:endParaRPr b="0" lang="en-US" sz="3200" spc="-1" strike="noStrike">
              <a:latin typeface="Arial"/>
            </a:endParaRPr>
          </a:p>
          <a:p>
            <a:pPr algn="ctr">
              <a:lnSpc>
                <a:spcPct val="100000"/>
              </a:lnSpc>
              <a:buNone/>
            </a:pPr>
            <a:r>
              <a:rPr b="0" lang="en-US" sz="3200" spc="-1" strike="noStrike">
                <a:solidFill>
                  <a:srgbClr val="000000"/>
                </a:solidFill>
                <a:latin typeface="Arial"/>
                <a:ea typeface="新細明體"/>
              </a:rPr>
              <a:t>researcher-induced</a:t>
            </a:r>
            <a:endParaRPr b="0" lang="en-US" sz="3200" spc="-1" strike="noStrike">
              <a:latin typeface="Arial"/>
            </a:endParaRPr>
          </a:p>
        </p:txBody>
      </p:sp>
      <p:sp>
        <p:nvSpPr>
          <p:cNvPr id="3" name="PlaceHolder 2"/>
          <p:cNvSpPr>
            <a:spLocks noGrp="1"/>
          </p:cNvSpPr>
          <p:nvPr>
            <p:ph type="ftr" idx="11"/>
          </p:nvPr>
        </p:nvSpPr>
        <p:spPr/>
        <p:txBody>
          <a:bodyPr/>
          <a:p>
            <a:r>
              <a:t>CK Farn, CYCU</a:t>
            </a:r>
          </a:p>
        </p:txBody>
      </p:sp>
      <p:sp>
        <p:nvSpPr>
          <p:cNvPr id="4" name="PlaceHolder 3"/>
          <p:cNvSpPr>
            <a:spLocks noGrp="1"/>
          </p:cNvSpPr>
          <p:nvPr>
            <p:ph type="sldNum" idx="12"/>
          </p:nvPr>
        </p:nvSpPr>
        <p:spPr/>
        <p:txBody>
          <a:bodyPr/>
          <a:p>
            <a:fld id="{E120C5BE-0668-4FDC-A63A-18BFA88BCA8E}" type="slidenum">
              <a:t>34</a:t>
            </a:fld>
          </a:p>
        </p:txBody>
      </p:sp>
    </p:spTree>
  </p:cSld>
  <mc:AlternateContent>
    <mc:Choice Requires="p14">
      <p:transition spd="slow" p14:dur="2000"/>
    </mc:Choice>
    <mc:Fallback>
      <p:transition spd="slow"/>
    </mc:Fallback>
  </mc:AlternateContent>
  <p:timing>
    <p:tnLst>
      <p:par>
        <p:cTn id="619" dur="indefinite" restart="never" nodeType="tmRoot">
          <p:childTnLst>
            <p:seq>
              <p:cTn id="620" dur="indefinite" nodeType="mainSeq">
                <p:childTnLst>
                  <p:par>
                    <p:cTn id="621" nodeType="clickEffect" fill="hold">
                      <p:stCondLst>
                        <p:cond delay="indefinite"/>
                      </p:stCondLst>
                      <p:childTnLst>
                        <p:par>
                          <p:cTn id="622" nodeType="withEffect" fill="hold">
                            <p:stCondLst>
                              <p:cond delay="0"/>
                            </p:stCondLst>
                            <p:childTnLst>
                              <p:par>
                                <p:cTn id="623" nodeType="clickEffect" fill="hold" presetClass="entr" presetID="3" presetSubtype="10">
                                  <p:stCondLst>
                                    <p:cond delay="0"/>
                                  </p:stCondLst>
                                  <p:childTnLst>
                                    <p:set>
                                      <p:cBhvr>
                                        <p:cTn id="624" dur="1" fill="hold">
                                          <p:stCondLst>
                                            <p:cond delay="0"/>
                                          </p:stCondLst>
                                        </p:cTn>
                                        <p:tgtEl>
                                          <p:spTgt spid="517"/>
                                        </p:tgtEl>
                                        <p:attrNameLst>
                                          <p:attrName>style.visibility</p:attrName>
                                        </p:attrNameLst>
                                      </p:cBhvr>
                                      <p:to>
                                        <p:strVal val="visible"/>
                                      </p:to>
                                    </p:set>
                                    <p:animEffect filter="blinds(horizontal)" transition="in">
                                      <p:cBhvr additive="repl">
                                        <p:cTn id="625" dur="500"/>
                                        <p:tgtEl>
                                          <p:spTgt spid="517"/>
                                        </p:tgtEl>
                                      </p:cBhvr>
                                    </p:animEffect>
                                  </p:childTnLst>
                                </p:cTn>
                              </p:par>
                            </p:childTnLst>
                          </p:cTn>
                        </p:par>
                      </p:childTnLst>
                    </p:cTn>
                  </p:par>
                  <p:par>
                    <p:cTn id="626" nodeType="clickEffect" fill="hold">
                      <p:stCondLst>
                        <p:cond delay="indefinite"/>
                      </p:stCondLst>
                      <p:childTnLst>
                        <p:par>
                          <p:cTn id="627" nodeType="withEffect" fill="hold">
                            <p:stCondLst>
                              <p:cond delay="0"/>
                            </p:stCondLst>
                            <p:childTnLst>
                              <p:par>
                                <p:cTn id="628" nodeType="clickEffect" fill="hold" presetClass="entr" presetID="3" presetSubtype="10">
                                  <p:stCondLst>
                                    <p:cond delay="0"/>
                                  </p:stCondLst>
                                  <p:childTnLst>
                                    <p:set>
                                      <p:cBhvr>
                                        <p:cTn id="629" dur="1" fill="hold">
                                          <p:stCondLst>
                                            <p:cond delay="0"/>
                                          </p:stCondLst>
                                        </p:cTn>
                                        <p:tgtEl>
                                          <p:spTgt spid="518"/>
                                        </p:tgtEl>
                                        <p:attrNameLst>
                                          <p:attrName>style.visibility</p:attrName>
                                        </p:attrNameLst>
                                      </p:cBhvr>
                                      <p:to>
                                        <p:strVal val="visible"/>
                                      </p:to>
                                    </p:set>
                                    <p:animEffect filter="blinds(horizontal)" transition="in">
                                      <p:cBhvr additive="repl">
                                        <p:cTn id="630" dur="500"/>
                                        <p:tgtEl>
                                          <p:spTgt spid="518"/>
                                        </p:tgtEl>
                                      </p:cBhvr>
                                    </p:animEffect>
                                  </p:childTnLst>
                                </p:cTn>
                              </p:par>
                            </p:childTnLst>
                          </p:cTn>
                        </p:par>
                      </p:childTnLst>
                    </p:cTn>
                  </p:par>
                  <p:par>
                    <p:cTn id="631" nodeType="clickEffect" fill="hold">
                      <p:stCondLst>
                        <p:cond delay="indefinite"/>
                      </p:stCondLst>
                      <p:childTnLst>
                        <p:par>
                          <p:cTn id="632" nodeType="withEffect" fill="hold">
                            <p:stCondLst>
                              <p:cond delay="0"/>
                            </p:stCondLst>
                            <p:childTnLst>
                              <p:par>
                                <p:cTn id="633" nodeType="clickEffect" fill="hold" presetClass="entr" presetID="3" presetSubtype="10">
                                  <p:stCondLst>
                                    <p:cond delay="0"/>
                                  </p:stCondLst>
                                  <p:childTnLst>
                                    <p:set>
                                      <p:cBhvr>
                                        <p:cTn id="634" dur="1" fill="hold">
                                          <p:stCondLst>
                                            <p:cond delay="0"/>
                                          </p:stCondLst>
                                        </p:cTn>
                                        <p:tgtEl>
                                          <p:spTgt spid="519"/>
                                        </p:tgtEl>
                                        <p:attrNameLst>
                                          <p:attrName>style.visibility</p:attrName>
                                        </p:attrNameLst>
                                      </p:cBhvr>
                                      <p:to>
                                        <p:strVal val="visible"/>
                                      </p:to>
                                    </p:set>
                                    <p:animEffect filter="blinds(horizontal)" transition="in">
                                      <p:cBhvr additive="repl">
                                        <p:cTn id="635" dur="500"/>
                                        <p:tgtEl>
                                          <p:spTgt spid="5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4000" spc="-1" strike="noStrike">
                <a:solidFill>
                  <a:srgbClr val="ffff66"/>
                </a:solidFill>
                <a:latin typeface="Arial"/>
                <a:ea typeface="SimHei"/>
              </a:rPr>
              <a:t>Strength</a:t>
            </a:r>
            <a:r>
              <a:rPr b="0" lang="en-US" sz="4000" spc="-1" strike="noStrike">
                <a:solidFill>
                  <a:srgbClr val="ffff66"/>
                </a:solidFill>
                <a:latin typeface="Arial"/>
                <a:ea typeface="SimHei"/>
              </a:rPr>
              <a:t> of research design</a:t>
            </a:r>
            <a:br>
              <a:rPr sz="4000"/>
            </a:br>
            <a:r>
              <a:rPr b="0" lang="en-US" sz="4000" spc="-1" strike="noStrike">
                <a:solidFill>
                  <a:srgbClr val="ffff66"/>
                </a:solidFill>
                <a:latin typeface="Arial"/>
                <a:ea typeface="SimHei"/>
              </a:rPr>
              <a:t>(methodology)</a:t>
            </a:r>
            <a:endParaRPr b="0" lang="en-US" sz="4000" spc="-1" strike="noStrike">
              <a:solidFill>
                <a:srgbClr val="000000"/>
              </a:solidFill>
              <a:latin typeface="Times New Roman"/>
            </a:endParaRPr>
          </a:p>
        </p:txBody>
      </p:sp>
      <p:sp>
        <p:nvSpPr>
          <p:cNvPr id="521" name="PlaceHolder 2"/>
          <p:cNvSpPr>
            <a:spLocks noGrp="1"/>
          </p:cNvSpPr>
          <p:nvPr>
            <p:ph/>
          </p:nvPr>
        </p:nvSpPr>
        <p:spPr>
          <a:xfrm>
            <a:off x="770040" y="1978200"/>
            <a:ext cx="8733960" cy="4106520"/>
          </a:xfrm>
          <a:prstGeom prst="rect">
            <a:avLst/>
          </a:prstGeom>
          <a:noFill/>
          <a:ln w="0">
            <a:noFill/>
          </a:ln>
        </p:spPr>
        <p:txBody>
          <a:bodyPr numCol="1" spcCol="0" anchor="t">
            <a:noAutofit/>
          </a:bodyPr>
          <a:p>
            <a:pPr marL="473040" indent="-473040">
              <a:lnSpc>
                <a:spcPct val="100000"/>
              </a:lnSpc>
              <a:spcBef>
                <a:spcPts val="961"/>
              </a:spcBef>
              <a:buSzPct val="100000"/>
              <a:buBlip>
                <a:blip r:embed="rId1"/>
              </a:buBlip>
            </a:pPr>
            <a:r>
              <a:rPr b="0" lang="en-US" sz="3200" spc="-1" strike="noStrike">
                <a:solidFill>
                  <a:srgbClr val="000099"/>
                </a:solidFill>
                <a:latin typeface="Times New Roman"/>
                <a:ea typeface="標楷體"/>
              </a:rPr>
              <a:t>Strong design</a:t>
            </a:r>
            <a:endParaRPr b="0" lang="en-US" sz="3200" spc="-1" strike="noStrike">
              <a:solidFill>
                <a:srgbClr val="000099"/>
              </a:solidFill>
              <a:latin typeface="Times New Roman"/>
            </a:endParaRPr>
          </a:p>
          <a:p>
            <a:pPr lvl="1" marL="1050840" indent="-387360">
              <a:lnSpc>
                <a:spcPct val="100000"/>
              </a:lnSpc>
              <a:spcBef>
                <a:spcPts val="561"/>
              </a:spcBef>
              <a:buSzPct val="100058"/>
              <a:buBlip>
                <a:blip r:embed="rId2"/>
              </a:buBlip>
            </a:pPr>
            <a:r>
              <a:rPr b="0" lang="en-US" sz="2800" spc="-1" strike="noStrike">
                <a:solidFill>
                  <a:srgbClr val="000000"/>
                </a:solidFill>
                <a:latin typeface="Times New Roman"/>
                <a:ea typeface="新細明體"/>
              </a:rPr>
              <a:t>Able to ensure internal validity of the results</a:t>
            </a:r>
            <a:endParaRPr b="0" lang="en-US" sz="2800" spc="-1" strike="noStrike">
              <a:solidFill>
                <a:srgbClr val="009900"/>
              </a:solidFill>
              <a:latin typeface="Times New Roman"/>
            </a:endParaRPr>
          </a:p>
          <a:p>
            <a:pPr lvl="1" marL="1050840" indent="-387360">
              <a:lnSpc>
                <a:spcPct val="100000"/>
              </a:lnSpc>
              <a:spcBef>
                <a:spcPts val="561"/>
              </a:spcBef>
              <a:buSzPct val="100058"/>
              <a:buBlip>
                <a:blip r:embed="rId3"/>
              </a:buBlip>
            </a:pPr>
            <a:r>
              <a:rPr b="0" lang="en-US" sz="2800" spc="-1" strike="noStrike">
                <a:solidFill>
                  <a:srgbClr val="000000"/>
                </a:solidFill>
                <a:latin typeface="Times New Roman"/>
                <a:ea typeface="新細明體"/>
              </a:rPr>
              <a:t>e.g. laboratory experiments</a:t>
            </a:r>
            <a:endParaRPr b="0" lang="en-US" sz="2800" spc="-1" strike="noStrike">
              <a:solidFill>
                <a:srgbClr val="009900"/>
              </a:solidFill>
              <a:latin typeface="Times New Roman"/>
            </a:endParaRPr>
          </a:p>
          <a:p>
            <a:endParaRPr b="0" lang="en-US" sz="2800" spc="-1" strike="noStrike">
              <a:solidFill>
                <a:srgbClr val="000099"/>
              </a:solidFill>
              <a:latin typeface="Times New Roman"/>
            </a:endParaRPr>
          </a:p>
          <a:p>
            <a:pPr marL="473040" indent="-473040">
              <a:lnSpc>
                <a:spcPct val="100000"/>
              </a:lnSpc>
              <a:spcBef>
                <a:spcPts val="961"/>
              </a:spcBef>
              <a:buSzPct val="100000"/>
              <a:buBlip>
                <a:blip r:embed="rId4"/>
              </a:buBlip>
            </a:pPr>
            <a:r>
              <a:rPr b="0" lang="en-US" sz="3200" spc="-1" strike="noStrike">
                <a:solidFill>
                  <a:srgbClr val="000099"/>
                </a:solidFill>
                <a:latin typeface="Times New Roman"/>
                <a:ea typeface="標楷體"/>
              </a:rPr>
              <a:t>Weak design</a:t>
            </a:r>
            <a:endParaRPr b="0" lang="en-US" sz="3200" spc="-1" strike="noStrike">
              <a:solidFill>
                <a:srgbClr val="000099"/>
              </a:solidFill>
              <a:latin typeface="Times New Roman"/>
            </a:endParaRPr>
          </a:p>
          <a:p>
            <a:pPr lvl="1" marL="1050840" indent="-387360">
              <a:lnSpc>
                <a:spcPct val="100000"/>
              </a:lnSpc>
              <a:spcBef>
                <a:spcPts val="561"/>
              </a:spcBef>
              <a:buSzPct val="100058"/>
              <a:buBlip>
                <a:blip r:embed="rId5"/>
              </a:buBlip>
            </a:pPr>
            <a:r>
              <a:rPr b="0" lang="en-US" sz="2800" spc="-1" strike="noStrike">
                <a:solidFill>
                  <a:srgbClr val="000000"/>
                </a:solidFill>
                <a:latin typeface="Times New Roman"/>
                <a:ea typeface="新細明體"/>
              </a:rPr>
              <a:t>Ex post facto analysis, natural observation, interviews</a:t>
            </a:r>
            <a:endParaRPr b="0" lang="en-US" sz="2800" spc="-1" strike="noStrike">
              <a:solidFill>
                <a:srgbClr val="009900"/>
              </a:solidFill>
              <a:latin typeface="Times New Roman"/>
            </a:endParaRPr>
          </a:p>
        </p:txBody>
      </p:sp>
      <p:sp>
        <p:nvSpPr>
          <p:cNvPr id="4" name="PlaceHolder 3"/>
          <p:cNvSpPr>
            <a:spLocks noGrp="1"/>
          </p:cNvSpPr>
          <p:nvPr>
            <p:ph type="ftr" idx="3"/>
          </p:nvPr>
        </p:nvSpPr>
        <p:spPr/>
        <p:txBody>
          <a:bodyPr/>
          <a:p>
            <a:r>
              <a:t>CK Farn, CYCU</a:t>
            </a:r>
          </a:p>
        </p:txBody>
      </p:sp>
      <p:sp>
        <p:nvSpPr>
          <p:cNvPr id="5" name="PlaceHolder 4"/>
          <p:cNvSpPr>
            <a:spLocks noGrp="1"/>
          </p:cNvSpPr>
          <p:nvPr>
            <p:ph type="sldNum" idx="4"/>
          </p:nvPr>
        </p:nvSpPr>
        <p:spPr/>
        <p:txBody>
          <a:bodyPr/>
          <a:p>
            <a:fld id="{109D9A6F-9C0A-43CB-A248-2DF03019395F}" type="slidenum">
              <a:t>35</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PlaceHolder 1"/>
          <p:cNvSpPr>
            <a:spLocks noGrp="1"/>
          </p:cNvSpPr>
          <p:nvPr>
            <p:ph type="title"/>
          </p:nvPr>
        </p:nvSpPr>
        <p:spPr>
          <a:xfrm>
            <a:off x="1712880" y="380880"/>
            <a:ext cx="7943400" cy="1139400"/>
          </a:xfrm>
          <a:prstGeom prst="rect">
            <a:avLst/>
          </a:prstGeom>
          <a:noFill/>
          <a:ln w="0">
            <a:noFill/>
          </a:ln>
        </p:spPr>
        <p:txBody>
          <a:bodyPr numCol="1" spcCol="0" anchor="ctr">
            <a:noAutofit/>
          </a:bodyPr>
          <a:p>
            <a:pPr>
              <a:lnSpc>
                <a:spcPct val="100000"/>
              </a:lnSpc>
              <a:buNone/>
            </a:pPr>
            <a:r>
              <a:rPr b="0" lang="en-US" sz="4000" spc="-1" strike="noStrike">
                <a:solidFill>
                  <a:srgbClr val="ffff66"/>
                </a:solidFill>
                <a:latin typeface="Arial"/>
                <a:ea typeface="SimHei"/>
              </a:rPr>
              <a:t>Data, information and knowledge </a:t>
            </a:r>
            <a:r>
              <a:rPr b="0" lang="en-US" sz="4000" spc="-1" strike="noStrike" baseline="-25000">
                <a:solidFill>
                  <a:srgbClr val="ffff66"/>
                </a:solidFill>
                <a:latin typeface="Arial"/>
                <a:ea typeface="SimHei"/>
              </a:rPr>
              <a:t>2</a:t>
            </a:r>
            <a:endParaRPr b="0" lang="en-US" sz="4000" spc="-1" strike="noStrike">
              <a:solidFill>
                <a:srgbClr val="000000"/>
              </a:solidFill>
              <a:latin typeface="Times New Roman"/>
            </a:endParaRPr>
          </a:p>
        </p:txBody>
      </p:sp>
      <p:pic>
        <p:nvPicPr>
          <p:cNvPr id="319" name="圖片 9" descr=""/>
          <p:cNvPicPr/>
          <p:nvPr/>
        </p:nvPicPr>
        <p:blipFill>
          <a:blip r:embed="rId1"/>
          <a:stretch/>
        </p:blipFill>
        <p:spPr>
          <a:xfrm>
            <a:off x="1248840" y="2198520"/>
            <a:ext cx="7488360" cy="3470040"/>
          </a:xfrm>
          <a:prstGeom prst="rect">
            <a:avLst/>
          </a:prstGeom>
          <a:ln w="0">
            <a:noFill/>
          </a:ln>
        </p:spPr>
      </p:pic>
      <p:sp>
        <p:nvSpPr>
          <p:cNvPr id="3" name="PlaceHolder 2"/>
          <p:cNvSpPr>
            <a:spLocks noGrp="1"/>
          </p:cNvSpPr>
          <p:nvPr>
            <p:ph type="ftr" idx="3"/>
          </p:nvPr>
        </p:nvSpPr>
        <p:spPr/>
        <p:txBody>
          <a:bodyPr/>
          <a:p>
            <a:r>
              <a:t>CK Farn, CYCU</a:t>
            </a:r>
          </a:p>
        </p:txBody>
      </p:sp>
      <p:sp>
        <p:nvSpPr>
          <p:cNvPr id="4" name="PlaceHolder 3"/>
          <p:cNvSpPr>
            <a:spLocks noGrp="1"/>
          </p:cNvSpPr>
          <p:nvPr>
            <p:ph type="sldNum" idx="4"/>
          </p:nvPr>
        </p:nvSpPr>
        <p:spPr/>
        <p:txBody>
          <a:bodyPr/>
          <a:p>
            <a:fld id="{2776C496-5D61-4471-BA4B-D4197C16F925}" type="slidenum">
              <a:t>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4400" spc="-1" strike="noStrike">
                <a:solidFill>
                  <a:srgbClr val="ffff66"/>
                </a:solidFill>
                <a:latin typeface="Arial"/>
                <a:ea typeface="新細明體"/>
              </a:rPr>
              <a:t>Research Design</a:t>
            </a:r>
            <a:endParaRPr b="0" lang="en-US" sz="4400" spc="-1" strike="noStrike">
              <a:solidFill>
                <a:srgbClr val="000000"/>
              </a:solidFill>
              <a:latin typeface="Times New Roman"/>
            </a:endParaRPr>
          </a:p>
        </p:txBody>
      </p:sp>
      <p:sp>
        <p:nvSpPr>
          <p:cNvPr id="321" name="PlaceHolder 2"/>
          <p:cNvSpPr>
            <a:spLocks noGrp="1"/>
          </p:cNvSpPr>
          <p:nvPr>
            <p:ph/>
          </p:nvPr>
        </p:nvSpPr>
        <p:spPr>
          <a:xfrm>
            <a:off x="514440" y="1596960"/>
            <a:ext cx="8726040" cy="4417560"/>
          </a:xfrm>
          <a:prstGeom prst="rect">
            <a:avLst/>
          </a:prstGeom>
          <a:solidFill>
            <a:srgbClr val="ffffff"/>
          </a:solidFill>
          <a:ln w="0">
            <a:noFill/>
          </a:ln>
        </p:spPr>
        <p:txBody>
          <a:bodyPr numCol="1" spcCol="0" anchor="t">
            <a:noAutofit/>
          </a:bodyPr>
          <a:p>
            <a:pPr marL="473040" indent="-473040">
              <a:lnSpc>
                <a:spcPct val="90000"/>
              </a:lnSpc>
              <a:spcBef>
                <a:spcPts val="839"/>
              </a:spcBef>
              <a:buNone/>
              <a:tabLst>
                <a:tab algn="l" pos="0"/>
              </a:tabLst>
            </a:pPr>
            <a:r>
              <a:rPr b="0" lang="en-US" sz="2800" spc="-1" strike="noStrike">
                <a:solidFill>
                  <a:srgbClr val="cc0000"/>
                </a:solidFill>
                <a:latin typeface="Times New Roman"/>
                <a:ea typeface="新細明體"/>
              </a:rPr>
              <a:t>TOC</a:t>
            </a:r>
            <a:endParaRPr b="0" lang="en-US" sz="2800" spc="-1" strike="noStrike">
              <a:solidFill>
                <a:srgbClr val="000099"/>
              </a:solidFill>
              <a:latin typeface="Times New Roman"/>
            </a:endParaRPr>
          </a:p>
          <a:p>
            <a:pPr marL="473040" indent="-473040">
              <a:lnSpc>
                <a:spcPct val="90000"/>
              </a:lnSpc>
              <a:spcBef>
                <a:spcPts val="839"/>
              </a:spcBef>
              <a:buSzPct val="100058"/>
              <a:buBlip>
                <a:blip r:embed="rId1"/>
              </a:buBlip>
              <a:tabLst>
                <a:tab algn="l" pos="0"/>
              </a:tabLst>
            </a:pPr>
            <a:r>
              <a:rPr b="0" lang="en-US" sz="2800" spc="-1" strike="noStrike">
                <a:solidFill>
                  <a:srgbClr val="000099"/>
                </a:solidFill>
                <a:latin typeface="Times New Roman"/>
                <a:ea typeface="新細明體"/>
              </a:rPr>
              <a:t>The basic stages of research design</a:t>
            </a:r>
            <a:endParaRPr b="0" lang="en-US" sz="2800" spc="-1" strike="noStrike">
              <a:solidFill>
                <a:srgbClr val="000099"/>
              </a:solidFill>
              <a:latin typeface="Times New Roman"/>
            </a:endParaRPr>
          </a:p>
          <a:p>
            <a:pPr marL="473040" indent="-473040">
              <a:lnSpc>
                <a:spcPct val="90000"/>
              </a:lnSpc>
              <a:spcBef>
                <a:spcPts val="839"/>
              </a:spcBef>
              <a:buSzPct val="100058"/>
              <a:buBlip>
                <a:blip r:embed="rId2"/>
              </a:buBlip>
              <a:tabLst>
                <a:tab algn="l" pos="0"/>
              </a:tabLst>
            </a:pPr>
            <a:r>
              <a:rPr b="0" lang="en-US" sz="2800" spc="-1" strike="noStrike">
                <a:solidFill>
                  <a:srgbClr val="000099"/>
                </a:solidFill>
                <a:latin typeface="Times New Roman"/>
                <a:ea typeface="新細明體"/>
              </a:rPr>
              <a:t>The major descriptors of research design</a:t>
            </a:r>
            <a:endParaRPr b="0" lang="en-US" sz="2800" spc="-1" strike="noStrike">
              <a:solidFill>
                <a:srgbClr val="000099"/>
              </a:solidFill>
              <a:latin typeface="Times New Roman"/>
            </a:endParaRPr>
          </a:p>
          <a:p>
            <a:pPr marL="473040" indent="-473040">
              <a:lnSpc>
                <a:spcPct val="90000"/>
              </a:lnSpc>
              <a:spcBef>
                <a:spcPts val="839"/>
              </a:spcBef>
              <a:buSzPct val="100058"/>
              <a:buBlip>
                <a:blip r:embed="rId3"/>
              </a:buBlip>
              <a:tabLst>
                <a:tab algn="l" pos="0"/>
              </a:tabLst>
            </a:pPr>
            <a:r>
              <a:rPr b="0" lang="en-US" sz="2800" spc="-1" strike="noStrike">
                <a:solidFill>
                  <a:srgbClr val="000099"/>
                </a:solidFill>
                <a:latin typeface="Times New Roman"/>
                <a:ea typeface="新細明體"/>
              </a:rPr>
              <a:t>The major types of research designs.</a:t>
            </a:r>
            <a:endParaRPr b="0" lang="en-US" sz="2800" spc="-1" strike="noStrike">
              <a:solidFill>
                <a:srgbClr val="000099"/>
              </a:solidFill>
              <a:latin typeface="Times New Roman"/>
            </a:endParaRPr>
          </a:p>
          <a:p>
            <a:pPr marL="473040" indent="-473040">
              <a:lnSpc>
                <a:spcPct val="90000"/>
              </a:lnSpc>
              <a:spcBef>
                <a:spcPts val="839"/>
              </a:spcBef>
              <a:buSzPct val="100058"/>
              <a:buBlip>
                <a:blip r:embed="rId4"/>
              </a:buBlip>
              <a:tabLst>
                <a:tab algn="l" pos="0"/>
              </a:tabLst>
            </a:pPr>
            <a:r>
              <a:rPr b="0" lang="en-US" sz="2800" spc="-1" strike="noStrike">
                <a:solidFill>
                  <a:srgbClr val="000099"/>
                </a:solidFill>
                <a:latin typeface="Times New Roman"/>
                <a:ea typeface="新細明體"/>
              </a:rPr>
              <a:t>The relationships that exist between variables in research design and the steps for evaluating those relationships</a:t>
            </a:r>
            <a:endParaRPr b="0" lang="en-US" sz="2800" spc="-1" strike="noStrike">
              <a:solidFill>
                <a:srgbClr val="000099"/>
              </a:solidFill>
              <a:latin typeface="Times New Roman"/>
            </a:endParaRPr>
          </a:p>
          <a:p>
            <a:pPr marL="473040" indent="-473040">
              <a:lnSpc>
                <a:spcPct val="90000"/>
              </a:lnSpc>
              <a:spcBef>
                <a:spcPts val="839"/>
              </a:spcBef>
              <a:buSzPct val="100058"/>
              <a:buBlip>
                <a:blip r:embed="rId5"/>
              </a:buBlip>
              <a:tabLst>
                <a:tab algn="l" pos="0"/>
              </a:tabLst>
            </a:pPr>
            <a:r>
              <a:rPr b="0" lang="en-US" sz="2800" spc="-1" strike="noStrike">
                <a:solidFill>
                  <a:srgbClr val="000099"/>
                </a:solidFill>
                <a:latin typeface="Times New Roman"/>
                <a:ea typeface="新細明體"/>
              </a:rPr>
              <a:t>Eliminating threats to validity</a:t>
            </a:r>
            <a:endParaRPr b="0" lang="en-US" sz="2800" spc="-1" strike="noStrike">
              <a:solidFill>
                <a:srgbClr val="000099"/>
              </a:solidFill>
              <a:latin typeface="Times New Roman"/>
            </a:endParaRPr>
          </a:p>
          <a:p>
            <a:pPr marL="473040" indent="-473040">
              <a:lnSpc>
                <a:spcPct val="90000"/>
              </a:lnSpc>
              <a:spcBef>
                <a:spcPts val="839"/>
              </a:spcBef>
              <a:buSzPct val="100058"/>
              <a:buBlip>
                <a:blip r:embed="rId6"/>
              </a:buBlip>
              <a:tabLst>
                <a:tab algn="l" pos="0"/>
              </a:tabLst>
            </a:pPr>
            <a:r>
              <a:rPr b="0" lang="en-US" sz="2800" spc="-1" strike="noStrike">
                <a:solidFill>
                  <a:srgbClr val="000099"/>
                </a:solidFill>
                <a:latin typeface="Times New Roman"/>
                <a:ea typeface="新細明體"/>
              </a:rPr>
              <a:t>Determining appropriate research design</a:t>
            </a:r>
            <a:endParaRPr b="0" lang="en-US" sz="2800" spc="-1" strike="noStrike">
              <a:solidFill>
                <a:srgbClr val="000099"/>
              </a:solidFill>
              <a:latin typeface="Times New Roman"/>
            </a:endParaRPr>
          </a:p>
        </p:txBody>
      </p:sp>
      <p:sp>
        <p:nvSpPr>
          <p:cNvPr id="4" name="PlaceHolder 3"/>
          <p:cNvSpPr>
            <a:spLocks noGrp="1"/>
          </p:cNvSpPr>
          <p:nvPr>
            <p:ph type="ftr" idx="3"/>
          </p:nvPr>
        </p:nvSpPr>
        <p:spPr/>
        <p:txBody>
          <a:bodyPr/>
          <a:p>
            <a:r>
              <a:t>CK Farn, CYCU</a:t>
            </a:r>
          </a:p>
        </p:txBody>
      </p:sp>
      <p:sp>
        <p:nvSpPr>
          <p:cNvPr id="5" name="PlaceHolder 4"/>
          <p:cNvSpPr>
            <a:spLocks noGrp="1"/>
          </p:cNvSpPr>
          <p:nvPr>
            <p:ph type="sldNum" idx="4"/>
          </p:nvPr>
        </p:nvSpPr>
        <p:spPr/>
        <p:txBody>
          <a:bodyPr/>
          <a:p>
            <a:fld id="{AA4DC48A-708F-4CF0-942A-7571DE2A36EF}" type="slidenum">
              <a:t>5</a:t>
            </a:fld>
          </a:p>
        </p:txBody>
      </p:sp>
    </p:spTree>
  </p:cSld>
  <p:transition>
    <p:cover dir="r"/>
  </p:transition>
  <p:timing>
    <p:tnLst>
      <p:par>
        <p:cTn id="1" dur="indefinite" restart="never" nodeType="tmRoot">
          <p:childTnLst>
            <p:seq>
              <p:cTn id="2" dur="indefinite" nodeType="mainSeq">
                <p:childTnLst>
                  <p:par>
                    <p:cTn id="3" nodeType="clickEffect" fill="hold">
                      <p:stCondLst>
                        <p:cond delay="indefinite"/>
                      </p:stCondLst>
                      <p:childTnLst>
                        <p:par>
                          <p:cTn id="4" nodeType="withEffect" fill="hold">
                            <p:stCondLst>
                              <p:cond delay="0"/>
                            </p:stCondLst>
                            <p:childTnLst>
                              <p:par>
                                <p:cTn id="5" nodeType="clickEffect" fill="hold" presetClass="entr" presetID="3" presetSubtype="10">
                                  <p:stCondLst>
                                    <p:cond delay="0"/>
                                  </p:stCondLst>
                                  <p:childTnLst>
                                    <p:set>
                                      <p:cBhvr>
                                        <p:cTn id="6" dur="1" fill="hold">
                                          <p:stCondLst>
                                            <p:cond delay="0"/>
                                          </p:stCondLst>
                                        </p:cTn>
                                        <p:tgtEl>
                                          <p:spTgt spid="321">
                                            <p:txEl>
                                              <p:pRg st="0" end="0"/>
                                            </p:txEl>
                                          </p:spTgt>
                                        </p:tgtEl>
                                        <p:attrNameLst>
                                          <p:attrName>style.visibility</p:attrName>
                                        </p:attrNameLst>
                                      </p:cBhvr>
                                      <p:to>
                                        <p:strVal val="visible"/>
                                      </p:to>
                                    </p:set>
                                    <p:animEffect filter="blinds(horizontal)" transition="in">
                                      <p:cBhvr additive="repl">
                                        <p:cTn id="7" dur="500"/>
                                        <p:tgtEl>
                                          <p:spTgt spid="3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fill="hold" presetClass="entr" presetID="3" presetSubtype="10">
                                  <p:stCondLst>
                                    <p:cond delay="0"/>
                                  </p:stCondLst>
                                  <p:childTnLst>
                                    <p:set>
                                      <p:cBhvr>
                                        <p:cTn id="11" dur="1" fill="hold">
                                          <p:stCondLst>
                                            <p:cond delay="0"/>
                                          </p:stCondLst>
                                        </p:cTn>
                                        <p:tgtEl>
                                          <p:spTgt spid="321">
                                            <p:txEl>
                                              <p:pRg st="1" end="1"/>
                                            </p:txEl>
                                          </p:spTgt>
                                        </p:tgtEl>
                                        <p:attrNameLst>
                                          <p:attrName>style.visibility</p:attrName>
                                        </p:attrNameLst>
                                      </p:cBhvr>
                                      <p:to>
                                        <p:strVal val="visible"/>
                                      </p:to>
                                    </p:set>
                                    <p:animEffect filter="blinds(horizontal)" transition="in">
                                      <p:cBhvr additive="repl">
                                        <p:cTn id="12" dur="500"/>
                                        <p:tgtEl>
                                          <p:spTgt spid="321">
                                            <p:txEl>
                                              <p:pRg st="1" end="1"/>
                                            </p:txEl>
                                          </p:spTgt>
                                        </p:tgtEl>
                                      </p:cBhvr>
                                    </p:animEffect>
                                  </p:childTnLst>
                                </p:cTn>
                              </p:par>
                            </p:childTnLst>
                          </p:cTn>
                        </p:par>
                      </p:childTnLst>
                    </p:cTn>
                  </p:par>
                  <p:par>
                    <p:cTn id="13" nodeType="clickEffect" fill="hold">
                      <p:stCondLst>
                        <p:cond delay="indefinite"/>
                      </p:stCondLst>
                      <p:childTnLst>
                        <p:par>
                          <p:cTn id="14" nodeType="withEffect" fill="hold">
                            <p:stCondLst>
                              <p:cond delay="0"/>
                            </p:stCondLst>
                            <p:childTnLst>
                              <p:par>
                                <p:cTn id="15" nodeType="clickEffect" fill="hold" presetClass="entr" presetID="3" presetSubtype="10">
                                  <p:stCondLst>
                                    <p:cond delay="0"/>
                                  </p:stCondLst>
                                  <p:childTnLst>
                                    <p:set>
                                      <p:cBhvr>
                                        <p:cTn id="16" dur="1" fill="hold">
                                          <p:stCondLst>
                                            <p:cond delay="0"/>
                                          </p:stCondLst>
                                        </p:cTn>
                                        <p:tgtEl>
                                          <p:spTgt spid="321">
                                            <p:txEl>
                                              <p:pRg st="2" end="2"/>
                                            </p:txEl>
                                          </p:spTgt>
                                        </p:tgtEl>
                                        <p:attrNameLst>
                                          <p:attrName>style.visibility</p:attrName>
                                        </p:attrNameLst>
                                      </p:cBhvr>
                                      <p:to>
                                        <p:strVal val="visible"/>
                                      </p:to>
                                    </p:set>
                                    <p:animEffect filter="blinds(horizontal)" transition="in">
                                      <p:cBhvr additive="repl">
                                        <p:cTn id="17" dur="500"/>
                                        <p:tgtEl>
                                          <p:spTgt spid="321">
                                            <p:txEl>
                                              <p:pRg st="2" end="2"/>
                                            </p:txEl>
                                          </p:spTgt>
                                        </p:tgtEl>
                                      </p:cBhvr>
                                    </p:animEffect>
                                  </p:childTnLst>
                                </p:cTn>
                              </p:par>
                            </p:childTnLst>
                          </p:cTn>
                        </p:par>
                      </p:childTnLst>
                    </p:cTn>
                  </p:par>
                  <p:par>
                    <p:cTn id="18" nodeType="clickEffect" fill="hold">
                      <p:stCondLst>
                        <p:cond delay="indefinite"/>
                      </p:stCondLst>
                      <p:childTnLst>
                        <p:par>
                          <p:cTn id="19" nodeType="withEffect" fill="hold">
                            <p:stCondLst>
                              <p:cond delay="0"/>
                            </p:stCondLst>
                            <p:childTnLst>
                              <p:par>
                                <p:cTn id="20" nodeType="clickEffect" fill="hold" presetClass="entr" presetID="3" presetSubtype="10">
                                  <p:stCondLst>
                                    <p:cond delay="0"/>
                                  </p:stCondLst>
                                  <p:childTnLst>
                                    <p:set>
                                      <p:cBhvr>
                                        <p:cTn id="21" dur="1" fill="hold">
                                          <p:stCondLst>
                                            <p:cond delay="0"/>
                                          </p:stCondLst>
                                        </p:cTn>
                                        <p:tgtEl>
                                          <p:spTgt spid="321">
                                            <p:txEl>
                                              <p:pRg st="3" end="3"/>
                                            </p:txEl>
                                          </p:spTgt>
                                        </p:tgtEl>
                                        <p:attrNameLst>
                                          <p:attrName>style.visibility</p:attrName>
                                        </p:attrNameLst>
                                      </p:cBhvr>
                                      <p:to>
                                        <p:strVal val="visible"/>
                                      </p:to>
                                    </p:set>
                                    <p:animEffect filter="blinds(horizontal)" transition="in">
                                      <p:cBhvr additive="repl">
                                        <p:cTn id="22" dur="500"/>
                                        <p:tgtEl>
                                          <p:spTgt spid="321">
                                            <p:txEl>
                                              <p:pRg st="3" end="3"/>
                                            </p:txEl>
                                          </p:spTgt>
                                        </p:tgtEl>
                                      </p:cBhvr>
                                    </p:animEffect>
                                  </p:childTnLst>
                                </p:cTn>
                              </p:par>
                            </p:childTnLst>
                          </p:cTn>
                        </p:par>
                      </p:childTnLst>
                    </p:cTn>
                  </p:par>
                  <p:par>
                    <p:cTn id="23" nodeType="clickEffect" fill="hold">
                      <p:stCondLst>
                        <p:cond delay="indefinite"/>
                      </p:stCondLst>
                      <p:childTnLst>
                        <p:par>
                          <p:cTn id="24" nodeType="withEffect" fill="hold">
                            <p:stCondLst>
                              <p:cond delay="0"/>
                            </p:stCondLst>
                            <p:childTnLst>
                              <p:par>
                                <p:cTn id="25" nodeType="clickEffect" fill="hold" presetClass="entr" presetID="3" presetSubtype="10">
                                  <p:stCondLst>
                                    <p:cond delay="0"/>
                                  </p:stCondLst>
                                  <p:childTnLst>
                                    <p:set>
                                      <p:cBhvr>
                                        <p:cTn id="26" dur="1" fill="hold">
                                          <p:stCondLst>
                                            <p:cond delay="0"/>
                                          </p:stCondLst>
                                        </p:cTn>
                                        <p:tgtEl>
                                          <p:spTgt spid="321">
                                            <p:txEl>
                                              <p:pRg st="4" end="4"/>
                                            </p:txEl>
                                          </p:spTgt>
                                        </p:tgtEl>
                                        <p:attrNameLst>
                                          <p:attrName>style.visibility</p:attrName>
                                        </p:attrNameLst>
                                      </p:cBhvr>
                                      <p:to>
                                        <p:strVal val="visible"/>
                                      </p:to>
                                    </p:set>
                                    <p:animEffect filter="blinds(horizontal)" transition="in">
                                      <p:cBhvr additive="repl">
                                        <p:cTn id="27" dur="500"/>
                                        <p:tgtEl>
                                          <p:spTgt spid="3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nodeType="clickEffect" fill="hold" presetClass="entr" presetID="3" presetSubtype="10">
                                  <p:stCondLst>
                                    <p:cond delay="0"/>
                                  </p:stCondLst>
                                  <p:childTnLst>
                                    <p:set>
                                      <p:cBhvr>
                                        <p:cTn id="31" dur="1" fill="hold">
                                          <p:stCondLst>
                                            <p:cond delay="0"/>
                                          </p:stCondLst>
                                        </p:cTn>
                                        <p:tgtEl>
                                          <p:spTgt spid="321">
                                            <p:txEl>
                                              <p:pRg st="5" end="5"/>
                                            </p:txEl>
                                          </p:spTgt>
                                        </p:tgtEl>
                                        <p:attrNameLst>
                                          <p:attrName>style.visibility</p:attrName>
                                        </p:attrNameLst>
                                      </p:cBhvr>
                                      <p:to>
                                        <p:strVal val="visible"/>
                                      </p:to>
                                    </p:set>
                                    <p:animEffect filter="blinds(horizontal)" transition="in">
                                      <p:cBhvr additive="repl">
                                        <p:cTn id="32" dur="500"/>
                                        <p:tgtEl>
                                          <p:spTgt spid="321">
                                            <p:txEl>
                                              <p:pRg st="5" end="5"/>
                                            </p:txEl>
                                          </p:spTgt>
                                        </p:tgtEl>
                                      </p:cBhvr>
                                    </p:animEffect>
                                  </p:childTnLst>
                                </p:cTn>
                              </p:par>
                            </p:childTnLst>
                          </p:cTn>
                        </p:par>
                      </p:childTnLst>
                    </p:cTn>
                  </p:par>
                  <p:par>
                    <p:cTn id="33" nodeType="clickEffect" fill="hold">
                      <p:stCondLst>
                        <p:cond delay="indefinite"/>
                      </p:stCondLst>
                      <p:childTnLst>
                        <p:par>
                          <p:cTn id="34" nodeType="withEffect" fill="hold">
                            <p:stCondLst>
                              <p:cond delay="0"/>
                            </p:stCondLst>
                            <p:childTnLst>
                              <p:par>
                                <p:cTn id="35" nodeType="clickEffect" fill="hold" presetClass="entr" presetID="3" presetSubtype="10">
                                  <p:stCondLst>
                                    <p:cond delay="0"/>
                                  </p:stCondLst>
                                  <p:childTnLst>
                                    <p:set>
                                      <p:cBhvr>
                                        <p:cTn id="36" dur="1" fill="hold">
                                          <p:stCondLst>
                                            <p:cond delay="0"/>
                                          </p:stCondLst>
                                        </p:cTn>
                                        <p:tgtEl>
                                          <p:spTgt spid="321">
                                            <p:txEl>
                                              <p:pRg st="6" end="6"/>
                                            </p:txEl>
                                          </p:spTgt>
                                        </p:tgtEl>
                                        <p:attrNameLst>
                                          <p:attrName>style.visibility</p:attrName>
                                        </p:attrNameLst>
                                      </p:cBhvr>
                                      <p:to>
                                        <p:strVal val="visible"/>
                                      </p:to>
                                    </p:set>
                                    <p:animEffect filter="blinds(horizontal)" transition="in">
                                      <p:cBhvr additive="repl">
                                        <p:cTn id="37" dur="500"/>
                                        <p:tgtEl>
                                          <p:spTgt spid="321">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3600" spc="-1" strike="noStrike">
                <a:solidFill>
                  <a:srgbClr val="ffff66"/>
                </a:solidFill>
                <a:latin typeface="Arial"/>
                <a:ea typeface="新細明體"/>
              </a:rPr>
              <a:t>What Is Research Design?</a:t>
            </a:r>
            <a:endParaRPr b="0" lang="en-US" sz="3600" spc="-1" strike="noStrike">
              <a:solidFill>
                <a:srgbClr val="000000"/>
              </a:solidFill>
              <a:latin typeface="Times New Roman"/>
            </a:endParaRPr>
          </a:p>
        </p:txBody>
      </p:sp>
      <p:sp>
        <p:nvSpPr>
          <p:cNvPr id="323" name="AutoShape 3"/>
          <p:cNvSpPr/>
          <p:nvPr/>
        </p:nvSpPr>
        <p:spPr>
          <a:xfrm>
            <a:off x="2119320" y="1695600"/>
            <a:ext cx="5586120" cy="764640"/>
          </a:xfrm>
          <a:prstGeom prst="roundRect">
            <a:avLst>
              <a:gd name="adj" fmla="val 50000"/>
            </a:avLst>
          </a:prstGeom>
          <a:solidFill>
            <a:srgbClr val="ffdd99"/>
          </a:solidFill>
          <a:ln w="38100">
            <a:solidFill>
              <a:srgbClr val="000000"/>
            </a:solidFill>
            <a:round/>
          </a:ln>
          <a:effectLst>
            <a:outerShdw algn="ctr" dir="2700000" dist="53966"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0" lang="en-US" sz="2800" spc="-1" strike="noStrike">
                <a:solidFill>
                  <a:srgbClr val="000000"/>
                </a:solidFill>
                <a:latin typeface="Arial"/>
                <a:ea typeface="新細明體"/>
              </a:rPr>
              <a:t>Blueprint</a:t>
            </a:r>
            <a:endParaRPr b="0" lang="en-US" sz="2800" spc="-1" strike="noStrike">
              <a:latin typeface="Arial"/>
            </a:endParaRPr>
          </a:p>
        </p:txBody>
      </p:sp>
      <p:sp>
        <p:nvSpPr>
          <p:cNvPr id="324" name="AutoShape 4"/>
          <p:cNvSpPr/>
          <p:nvPr/>
        </p:nvSpPr>
        <p:spPr>
          <a:xfrm>
            <a:off x="3252960" y="2714760"/>
            <a:ext cx="5159160" cy="766440"/>
          </a:xfrm>
          <a:prstGeom prst="roundRect">
            <a:avLst>
              <a:gd name="adj" fmla="val 50000"/>
            </a:avLst>
          </a:prstGeom>
          <a:solidFill>
            <a:srgbClr val="ffdd99"/>
          </a:solidFill>
          <a:ln w="38100">
            <a:solidFill>
              <a:srgbClr val="000000"/>
            </a:solidFill>
            <a:round/>
          </a:ln>
          <a:effectLst>
            <a:outerShdw algn="ctr" dir="2700000" dist="53966"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0" lang="en-US" sz="2800" spc="-1" strike="noStrike">
                <a:solidFill>
                  <a:srgbClr val="000000"/>
                </a:solidFill>
                <a:latin typeface="Arial"/>
                <a:ea typeface="新細明體"/>
              </a:rPr>
              <a:t>Plan</a:t>
            </a:r>
            <a:endParaRPr b="0" lang="en-US" sz="2800" spc="-1" strike="noStrike">
              <a:latin typeface="Arial"/>
            </a:endParaRPr>
          </a:p>
        </p:txBody>
      </p:sp>
      <p:sp>
        <p:nvSpPr>
          <p:cNvPr id="325" name="AutoShape 5"/>
          <p:cNvSpPr/>
          <p:nvPr/>
        </p:nvSpPr>
        <p:spPr>
          <a:xfrm>
            <a:off x="4309920" y="3746520"/>
            <a:ext cx="4679640" cy="761760"/>
          </a:xfrm>
          <a:prstGeom prst="roundRect">
            <a:avLst>
              <a:gd name="adj" fmla="val 50000"/>
            </a:avLst>
          </a:prstGeom>
          <a:solidFill>
            <a:srgbClr val="ffdd99"/>
          </a:solidFill>
          <a:ln w="38100">
            <a:solidFill>
              <a:srgbClr val="000000"/>
            </a:solidFill>
            <a:round/>
          </a:ln>
          <a:effectLst>
            <a:outerShdw algn="ctr" dir="2700000" dist="53966"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0" lang="en-US" sz="2800" spc="-1" strike="noStrike">
                <a:solidFill>
                  <a:srgbClr val="000000"/>
                </a:solidFill>
                <a:latin typeface="Arial"/>
                <a:ea typeface="新細明體"/>
              </a:rPr>
              <a:t>Guide</a:t>
            </a:r>
            <a:endParaRPr b="0" lang="en-US" sz="2800" spc="-1" strike="noStrike">
              <a:latin typeface="Arial"/>
            </a:endParaRPr>
          </a:p>
        </p:txBody>
      </p:sp>
      <p:sp>
        <p:nvSpPr>
          <p:cNvPr id="326" name="AutoShape 6"/>
          <p:cNvSpPr/>
          <p:nvPr/>
        </p:nvSpPr>
        <p:spPr>
          <a:xfrm>
            <a:off x="5464080" y="4765680"/>
            <a:ext cx="4295520" cy="767880"/>
          </a:xfrm>
          <a:prstGeom prst="roundRect">
            <a:avLst>
              <a:gd name="adj" fmla="val 50000"/>
            </a:avLst>
          </a:prstGeom>
          <a:solidFill>
            <a:srgbClr val="ffdd99"/>
          </a:solidFill>
          <a:ln w="38100">
            <a:solidFill>
              <a:srgbClr val="000000"/>
            </a:solidFill>
            <a:round/>
          </a:ln>
          <a:effectLst>
            <a:outerShdw algn="ctr" dir="2700000" dist="53966"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0" lang="en-US" sz="2800" spc="-1" strike="noStrike">
                <a:solidFill>
                  <a:srgbClr val="000000"/>
                </a:solidFill>
                <a:latin typeface="Arial"/>
                <a:ea typeface="新細明體"/>
              </a:rPr>
              <a:t>Framework</a:t>
            </a:r>
            <a:endParaRPr b="0" lang="en-US" sz="2800" spc="-1" strike="noStrike">
              <a:latin typeface="Arial"/>
            </a:endParaRPr>
          </a:p>
        </p:txBody>
      </p:sp>
      <p:sp>
        <p:nvSpPr>
          <p:cNvPr id="327" name="AutoShape 7"/>
          <p:cNvSpPr/>
          <p:nvPr/>
        </p:nvSpPr>
        <p:spPr>
          <a:xfrm>
            <a:off x="879480" y="1444680"/>
            <a:ext cx="5049360" cy="4568400"/>
          </a:xfrm>
          <a:prstGeom prst="rtTriangle">
            <a:avLst/>
          </a:prstGeom>
          <a:blipFill rotWithShape="0">
            <a:blip r:embed="rId1"/>
            <a:srcRect/>
            <a:stretch/>
          </a:blipFill>
          <a:ln w="9525">
            <a:solidFill>
              <a:srgbClr val="000000"/>
            </a:solidFill>
            <a:miter/>
          </a:ln>
        </p:spPr>
        <p:style>
          <a:lnRef idx="0"/>
          <a:fillRef idx="0"/>
          <a:effectRef idx="0"/>
          <a:fontRef idx="minor"/>
        </p:style>
      </p:sp>
      <p:sp>
        <p:nvSpPr>
          <p:cNvPr id="3" name="PlaceHolder 2"/>
          <p:cNvSpPr>
            <a:spLocks noGrp="1"/>
          </p:cNvSpPr>
          <p:nvPr>
            <p:ph type="ftr" idx="3"/>
          </p:nvPr>
        </p:nvSpPr>
        <p:spPr/>
        <p:txBody>
          <a:bodyPr/>
          <a:p>
            <a:r>
              <a:t>CK Farn, CYCU</a:t>
            </a:r>
          </a:p>
        </p:txBody>
      </p:sp>
      <p:sp>
        <p:nvSpPr>
          <p:cNvPr id="4" name="PlaceHolder 3"/>
          <p:cNvSpPr>
            <a:spLocks noGrp="1"/>
          </p:cNvSpPr>
          <p:nvPr>
            <p:ph type="sldNum" idx="4"/>
          </p:nvPr>
        </p:nvSpPr>
        <p:spPr/>
        <p:txBody>
          <a:bodyPr/>
          <a:p>
            <a:fld id="{E390F499-58FC-4EC6-A719-65009215D62E}" type="slidenum">
              <a:t>6</a:t>
            </a:fld>
          </a:p>
        </p:txBody>
      </p:sp>
    </p:spTree>
  </p:cSld>
  <mc:AlternateContent>
    <mc:Choice Requires="p14">
      <p:transition spd="slow" p14:dur="2000"/>
    </mc:Choice>
    <mc:Fallback>
      <p:transition spd="slow"/>
    </mc:Fallback>
  </mc:AlternateContent>
  <p:timing>
    <p:tnLst>
      <p:par>
        <p:cTn id="38" dur="indefinite" restart="never" nodeType="tmRoot">
          <p:childTnLst>
            <p:seq>
              <p:cTn id="39" dur="indefinite" nodeType="mainSeq">
                <p:childTnLst>
                  <p:par>
                    <p:cTn id="40" nodeType="clickEffect" fill="hold">
                      <p:stCondLst>
                        <p:cond delay="0"/>
                      </p:stCondLst>
                      <p:childTnLst>
                        <p:par>
                          <p:cTn id="41" nodeType="withEffect" fill="hold">
                            <p:stCondLst>
                              <p:cond delay="0"/>
                            </p:stCondLst>
                            <p:childTnLst>
                              <p:par>
                                <p:cTn id="42" nodeType="afterEffect" fill="hold" presetClass="entr" presetID="3" presetSubtype="10">
                                  <p:stCondLst>
                                    <p:cond delay="0"/>
                                  </p:stCondLst>
                                  <p:childTnLst>
                                    <p:set>
                                      <p:cBhvr>
                                        <p:cTn id="43" dur="1" fill="hold">
                                          <p:stCondLst>
                                            <p:cond delay="0"/>
                                          </p:stCondLst>
                                        </p:cTn>
                                        <p:tgtEl>
                                          <p:spTgt spid="327"/>
                                        </p:tgtEl>
                                        <p:attrNameLst>
                                          <p:attrName>style.visibility</p:attrName>
                                        </p:attrNameLst>
                                      </p:cBhvr>
                                      <p:to>
                                        <p:strVal val="visible"/>
                                      </p:to>
                                    </p:set>
                                    <p:animEffect filter="blinds(horizontal)" transition="in">
                                      <p:cBhvr additive="repl">
                                        <p:cTn id="44" dur="500"/>
                                        <p:tgtEl>
                                          <p:spTgt spid="327"/>
                                        </p:tgtEl>
                                      </p:cBhvr>
                                    </p:animEffect>
                                  </p:childTnLst>
                                </p:cTn>
                              </p:par>
                            </p:childTnLst>
                          </p:cTn>
                        </p:par>
                      </p:childTnLst>
                    </p:cTn>
                  </p:par>
                  <p:par>
                    <p:cTn id="45" nodeType="clickEffect" fill="hold">
                      <p:stCondLst>
                        <p:cond delay="indefinite"/>
                      </p:stCondLst>
                      <p:childTnLst>
                        <p:par>
                          <p:cTn id="46" nodeType="withEffect" fill="hold">
                            <p:stCondLst>
                              <p:cond delay="0"/>
                            </p:stCondLst>
                            <p:childTnLst>
                              <p:par>
                                <p:cTn id="47" nodeType="clickEffect" fill="hold" presetClass="entr" presetID="3" presetSubtype="10">
                                  <p:stCondLst>
                                    <p:cond delay="0"/>
                                  </p:stCondLst>
                                  <p:childTnLst>
                                    <p:set>
                                      <p:cBhvr>
                                        <p:cTn id="48" dur="1" fill="hold">
                                          <p:stCondLst>
                                            <p:cond delay="0"/>
                                          </p:stCondLst>
                                        </p:cTn>
                                        <p:tgtEl>
                                          <p:spTgt spid="323"/>
                                        </p:tgtEl>
                                        <p:attrNameLst>
                                          <p:attrName>style.visibility</p:attrName>
                                        </p:attrNameLst>
                                      </p:cBhvr>
                                      <p:to>
                                        <p:strVal val="visible"/>
                                      </p:to>
                                    </p:set>
                                    <p:animEffect filter="blinds(horizontal)" transition="in">
                                      <p:cBhvr additive="repl">
                                        <p:cTn id="49" dur="500"/>
                                        <p:tgtEl>
                                          <p:spTgt spid="323"/>
                                        </p:tgtEl>
                                      </p:cBhvr>
                                    </p:animEffect>
                                  </p:childTnLst>
                                </p:cTn>
                              </p:par>
                            </p:childTnLst>
                          </p:cTn>
                        </p:par>
                      </p:childTnLst>
                    </p:cTn>
                  </p:par>
                  <p:par>
                    <p:cTn id="50" nodeType="clickEffect" fill="hold">
                      <p:stCondLst>
                        <p:cond delay="indefinite"/>
                      </p:stCondLst>
                      <p:childTnLst>
                        <p:par>
                          <p:cTn id="51" nodeType="withEffect" fill="hold">
                            <p:stCondLst>
                              <p:cond delay="0"/>
                            </p:stCondLst>
                            <p:childTnLst>
                              <p:par>
                                <p:cTn id="52" nodeType="clickEffect" fill="hold" presetClass="entr" presetID="3" presetSubtype="10">
                                  <p:stCondLst>
                                    <p:cond delay="0"/>
                                  </p:stCondLst>
                                  <p:childTnLst>
                                    <p:set>
                                      <p:cBhvr>
                                        <p:cTn id="53" dur="1" fill="hold">
                                          <p:stCondLst>
                                            <p:cond delay="0"/>
                                          </p:stCondLst>
                                        </p:cTn>
                                        <p:tgtEl>
                                          <p:spTgt spid="324"/>
                                        </p:tgtEl>
                                        <p:attrNameLst>
                                          <p:attrName>style.visibility</p:attrName>
                                        </p:attrNameLst>
                                      </p:cBhvr>
                                      <p:to>
                                        <p:strVal val="visible"/>
                                      </p:to>
                                    </p:set>
                                    <p:animEffect filter="blinds(horizontal)" transition="in">
                                      <p:cBhvr additive="repl">
                                        <p:cTn id="54" dur="500"/>
                                        <p:tgtEl>
                                          <p:spTgt spid="324"/>
                                        </p:tgtEl>
                                      </p:cBhvr>
                                    </p:animEffect>
                                  </p:childTnLst>
                                </p:cTn>
                              </p:par>
                            </p:childTnLst>
                          </p:cTn>
                        </p:par>
                      </p:childTnLst>
                    </p:cTn>
                  </p:par>
                  <p:par>
                    <p:cTn id="55" nodeType="clickEffect" fill="hold">
                      <p:stCondLst>
                        <p:cond delay="indefinite"/>
                      </p:stCondLst>
                      <p:childTnLst>
                        <p:par>
                          <p:cTn id="56" nodeType="withEffect" fill="hold">
                            <p:stCondLst>
                              <p:cond delay="0"/>
                            </p:stCondLst>
                            <p:childTnLst>
                              <p:par>
                                <p:cTn id="57" nodeType="clickEffect" fill="hold" presetClass="entr" presetID="3" presetSubtype="10">
                                  <p:stCondLst>
                                    <p:cond delay="0"/>
                                  </p:stCondLst>
                                  <p:childTnLst>
                                    <p:set>
                                      <p:cBhvr>
                                        <p:cTn id="58" dur="1" fill="hold">
                                          <p:stCondLst>
                                            <p:cond delay="0"/>
                                          </p:stCondLst>
                                        </p:cTn>
                                        <p:tgtEl>
                                          <p:spTgt spid="325"/>
                                        </p:tgtEl>
                                        <p:attrNameLst>
                                          <p:attrName>style.visibility</p:attrName>
                                        </p:attrNameLst>
                                      </p:cBhvr>
                                      <p:to>
                                        <p:strVal val="visible"/>
                                      </p:to>
                                    </p:set>
                                    <p:animEffect filter="blinds(horizontal)" transition="in">
                                      <p:cBhvr additive="repl">
                                        <p:cTn id="59" dur="500"/>
                                        <p:tgtEl>
                                          <p:spTgt spid="325"/>
                                        </p:tgtEl>
                                      </p:cBhvr>
                                    </p:animEffect>
                                  </p:childTnLst>
                                </p:cTn>
                              </p:par>
                            </p:childTnLst>
                          </p:cTn>
                        </p:par>
                      </p:childTnLst>
                    </p:cTn>
                  </p:par>
                  <p:par>
                    <p:cTn id="60" nodeType="clickEffect" fill="hold">
                      <p:stCondLst>
                        <p:cond delay="indefinite"/>
                      </p:stCondLst>
                      <p:childTnLst>
                        <p:par>
                          <p:cTn id="61" nodeType="withEffect" fill="hold">
                            <p:stCondLst>
                              <p:cond delay="0"/>
                            </p:stCondLst>
                            <p:childTnLst>
                              <p:par>
                                <p:cTn id="62" nodeType="clickEffect" fill="hold" presetClass="entr" presetID="3" presetSubtype="10">
                                  <p:stCondLst>
                                    <p:cond delay="0"/>
                                  </p:stCondLst>
                                  <p:childTnLst>
                                    <p:set>
                                      <p:cBhvr>
                                        <p:cTn id="63" dur="1" fill="hold">
                                          <p:stCondLst>
                                            <p:cond delay="0"/>
                                          </p:stCondLst>
                                        </p:cTn>
                                        <p:tgtEl>
                                          <p:spTgt spid="326"/>
                                        </p:tgtEl>
                                        <p:attrNameLst>
                                          <p:attrName>style.visibility</p:attrName>
                                        </p:attrNameLst>
                                      </p:cBhvr>
                                      <p:to>
                                        <p:strVal val="visible"/>
                                      </p:to>
                                    </p:set>
                                    <p:animEffect filter="blinds(horizontal)" transition="in">
                                      <p:cBhvr additive="repl">
                                        <p:cTn id="64" dur="5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3600" spc="-1" strike="noStrike">
                <a:solidFill>
                  <a:srgbClr val="ffff66"/>
                </a:solidFill>
                <a:latin typeface="Arial"/>
                <a:ea typeface="新細明體"/>
              </a:rPr>
              <a:t>Tools Used in Designing Research:   </a:t>
            </a:r>
            <a:r>
              <a:rPr b="0" lang="en-US" sz="3600" spc="-1" strike="noStrike">
                <a:solidFill>
                  <a:srgbClr val="f2f2f2"/>
                </a:solidFill>
                <a:latin typeface="Arial"/>
                <a:ea typeface="新細明體"/>
              </a:rPr>
              <a:t>CPM (critical path method)</a:t>
            </a:r>
            <a:endParaRPr b="0" lang="en-US" sz="3600" spc="-1" strike="noStrike">
              <a:solidFill>
                <a:srgbClr val="000000"/>
              </a:solidFill>
              <a:latin typeface="Times New Roman"/>
            </a:endParaRPr>
          </a:p>
        </p:txBody>
      </p:sp>
      <p:pic>
        <p:nvPicPr>
          <p:cNvPr id="329" name="Picture 3" descr="coo37861_0608"/>
          <p:cNvPicPr/>
          <p:nvPr/>
        </p:nvPicPr>
        <p:blipFill>
          <a:blip r:embed="rId1"/>
          <a:stretch/>
        </p:blipFill>
        <p:spPr>
          <a:xfrm>
            <a:off x="0" y="1766880"/>
            <a:ext cx="10274040" cy="4327200"/>
          </a:xfrm>
          <a:prstGeom prst="rect">
            <a:avLst/>
          </a:prstGeom>
          <a:ln w="0">
            <a:noFill/>
          </a:ln>
        </p:spPr>
      </p:pic>
      <p:sp>
        <p:nvSpPr>
          <p:cNvPr id="3" name="PlaceHolder 2"/>
          <p:cNvSpPr>
            <a:spLocks noGrp="1"/>
          </p:cNvSpPr>
          <p:nvPr>
            <p:ph type="ftr" idx="3"/>
          </p:nvPr>
        </p:nvSpPr>
        <p:spPr/>
        <p:txBody>
          <a:bodyPr/>
          <a:p>
            <a:r>
              <a:t>CK Farn, CYCU</a:t>
            </a:r>
          </a:p>
        </p:txBody>
      </p:sp>
      <p:sp>
        <p:nvSpPr>
          <p:cNvPr id="4" name="PlaceHolder 3"/>
          <p:cNvSpPr>
            <a:spLocks noGrp="1"/>
          </p:cNvSpPr>
          <p:nvPr>
            <p:ph type="sldNum" idx="4"/>
          </p:nvPr>
        </p:nvSpPr>
        <p:spPr/>
        <p:txBody>
          <a:bodyPr/>
          <a:p>
            <a:fld id="{453648E0-852E-4763-9982-9289DBA18598}"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0" name="Picture 2" descr="Exhibit 5-8"/>
          <p:cNvPicPr/>
          <p:nvPr/>
        </p:nvPicPr>
        <p:blipFill>
          <a:blip r:embed="rId1"/>
          <a:stretch/>
        </p:blipFill>
        <p:spPr>
          <a:xfrm>
            <a:off x="2905200" y="1706400"/>
            <a:ext cx="6364080" cy="5138280"/>
          </a:xfrm>
          <a:prstGeom prst="rect">
            <a:avLst/>
          </a:prstGeom>
          <a:ln w="0">
            <a:noFill/>
          </a:ln>
        </p:spPr>
      </p:pic>
      <p:sp>
        <p:nvSpPr>
          <p:cNvPr id="331" name="Text Box 3"/>
          <p:cNvSpPr/>
          <p:nvPr/>
        </p:nvSpPr>
        <p:spPr>
          <a:xfrm>
            <a:off x="684360" y="4030560"/>
            <a:ext cx="2739600" cy="1186920"/>
          </a:xfrm>
          <a:prstGeom prst="rect">
            <a:avLst/>
          </a:prstGeom>
          <a:solidFill>
            <a:srgbClr val="ffae0d"/>
          </a:solidFill>
          <a:ln w="0">
            <a:noFill/>
          </a:ln>
        </p:spPr>
        <p:style>
          <a:lnRef idx="0"/>
          <a:fillRef idx="0"/>
          <a:effectRef idx="0"/>
          <a:fontRef idx="minor"/>
        </p:style>
        <p:txBody>
          <a:bodyPr lIns="90000" rIns="90000" tIns="45000" bIns="45000" anchor="t">
            <a:spAutoFit/>
          </a:bodyPr>
          <a:p>
            <a:pPr>
              <a:lnSpc>
                <a:spcPct val="100000"/>
              </a:lnSpc>
              <a:spcBef>
                <a:spcPts val="1199"/>
              </a:spcBef>
              <a:buNone/>
            </a:pPr>
            <a:r>
              <a:rPr b="1" lang="en-US" sz="2400" spc="-1" strike="noStrike">
                <a:solidFill>
                  <a:srgbClr val="000000"/>
                </a:solidFill>
                <a:latin typeface="Arial"/>
                <a:ea typeface="新細明體"/>
              </a:rPr>
              <a:t>Project Plan in Gantt chart format</a:t>
            </a:r>
            <a:endParaRPr b="0" lang="en-US" sz="2400" spc="-1" strike="noStrike">
              <a:latin typeface="Arial"/>
            </a:endParaRPr>
          </a:p>
        </p:txBody>
      </p:sp>
      <p:sp>
        <p:nvSpPr>
          <p:cNvPr id="332"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3600" spc="-1" strike="noStrike">
                <a:solidFill>
                  <a:srgbClr val="ffff66"/>
                </a:solidFill>
                <a:latin typeface="Arial"/>
                <a:ea typeface="新細明體"/>
              </a:rPr>
              <a:t>Tools Used in Designing Research:   </a:t>
            </a:r>
            <a:r>
              <a:rPr b="0" lang="en-US" sz="3600" spc="-1" strike="noStrike">
                <a:solidFill>
                  <a:srgbClr val="f2f2f2"/>
                </a:solidFill>
                <a:latin typeface="Arial"/>
                <a:ea typeface="新細明體"/>
              </a:rPr>
              <a:t>Gantt Chart</a:t>
            </a:r>
            <a:endParaRPr b="0" lang="en-US" sz="3600" spc="-1" strike="noStrike">
              <a:solidFill>
                <a:srgbClr val="000000"/>
              </a:solidFill>
              <a:latin typeface="Times New Roman"/>
            </a:endParaRPr>
          </a:p>
        </p:txBody>
      </p:sp>
      <p:sp>
        <p:nvSpPr>
          <p:cNvPr id="3" name="PlaceHolder 2"/>
          <p:cNvSpPr>
            <a:spLocks noGrp="1"/>
          </p:cNvSpPr>
          <p:nvPr>
            <p:ph type="ftr" idx="3"/>
          </p:nvPr>
        </p:nvSpPr>
        <p:spPr/>
        <p:txBody>
          <a:bodyPr/>
          <a:p>
            <a:r>
              <a:t>CK Farn, CYCU</a:t>
            </a:r>
          </a:p>
        </p:txBody>
      </p:sp>
      <p:sp>
        <p:nvSpPr>
          <p:cNvPr id="4" name="PlaceHolder 3"/>
          <p:cNvSpPr>
            <a:spLocks noGrp="1"/>
          </p:cNvSpPr>
          <p:nvPr>
            <p:ph type="sldNum" idx="4"/>
          </p:nvPr>
        </p:nvSpPr>
        <p:spPr/>
        <p:txBody>
          <a:bodyPr/>
          <a:p>
            <a:fld id="{2F426FAD-366B-4796-964B-717CFB65FC6F}" type="slidenum">
              <a:t>8</a:t>
            </a:fld>
          </a:p>
        </p:txBody>
      </p:sp>
    </p:spTree>
  </p:cSld>
  <p:transition>
    <p:cover dir="r"/>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PlaceHolder 1"/>
          <p:cNvSpPr>
            <a:spLocks noGrp="1"/>
          </p:cNvSpPr>
          <p:nvPr>
            <p:ph type="title"/>
          </p:nvPr>
        </p:nvSpPr>
        <p:spPr>
          <a:xfrm>
            <a:off x="1712880" y="380880"/>
            <a:ext cx="7791120" cy="1139400"/>
          </a:xfrm>
          <a:prstGeom prst="rect">
            <a:avLst/>
          </a:prstGeom>
          <a:noFill/>
          <a:ln w="0">
            <a:noFill/>
          </a:ln>
        </p:spPr>
        <p:txBody>
          <a:bodyPr numCol="1" spcCol="0" anchor="ctr">
            <a:noAutofit/>
          </a:bodyPr>
          <a:p>
            <a:pPr>
              <a:lnSpc>
                <a:spcPct val="100000"/>
              </a:lnSpc>
              <a:buNone/>
            </a:pPr>
            <a:r>
              <a:rPr b="0" lang="en-US" sz="4000" spc="-1" strike="noStrike">
                <a:solidFill>
                  <a:srgbClr val="ffff66"/>
                </a:solidFill>
                <a:latin typeface="Arial"/>
                <a:ea typeface="新細明體"/>
              </a:rPr>
              <a:t>Descriptors of Research Design</a:t>
            </a:r>
            <a:endParaRPr b="0" lang="en-US" sz="4000" spc="-1" strike="noStrike">
              <a:solidFill>
                <a:srgbClr val="000000"/>
              </a:solidFill>
              <a:latin typeface="Times New Roman"/>
            </a:endParaRPr>
          </a:p>
        </p:txBody>
      </p:sp>
      <p:sp>
        <p:nvSpPr>
          <p:cNvPr id="334" name="AutoShape 3"/>
          <p:cNvSpPr/>
          <p:nvPr/>
        </p:nvSpPr>
        <p:spPr>
          <a:xfrm>
            <a:off x="7132680" y="3359160"/>
            <a:ext cx="2646000" cy="1228320"/>
          </a:xfrm>
          <a:prstGeom prst="roundRect">
            <a:avLst>
              <a:gd name="adj" fmla="val 16667"/>
            </a:avLst>
          </a:prstGeom>
          <a:gradFill rotWithShape="0">
            <a:gsLst>
              <a:gs pos="0">
                <a:srgbClr val="ffffff"/>
              </a:gs>
              <a:gs pos="50000">
                <a:srgbClr val="ffdd99"/>
              </a:gs>
              <a:gs pos="100000">
                <a:srgbClr val="ffffff"/>
              </a:gs>
            </a:gsLst>
            <a:lin ang="2700000"/>
          </a:gradFill>
          <a:ln w="38100">
            <a:solidFill>
              <a:srgbClr val="000000"/>
            </a:solidFill>
            <a:round/>
          </a:ln>
        </p:spPr>
        <p:style>
          <a:lnRef idx="0"/>
          <a:fillRef idx="0"/>
          <a:effectRef idx="0"/>
          <a:fontRef idx="minor"/>
        </p:style>
        <p:txBody>
          <a:bodyPr lIns="90000" rIns="90000" tIns="45000" bIns="45000" anchor="ctr">
            <a:noAutofit/>
          </a:bodyPr>
          <a:p>
            <a:pPr algn="ctr">
              <a:lnSpc>
                <a:spcPct val="100000"/>
              </a:lnSpc>
              <a:buNone/>
            </a:pPr>
            <a:r>
              <a:rPr b="0" lang="en-US" sz="2400" spc="-1" strike="noStrike">
                <a:solidFill>
                  <a:srgbClr val="000000"/>
                </a:solidFill>
                <a:latin typeface="Arial"/>
                <a:ea typeface="新細明體"/>
              </a:rPr>
              <a:t>Experimental Effects</a:t>
            </a:r>
            <a:endParaRPr b="0" lang="en-US" sz="2400" spc="-1" strike="noStrike">
              <a:latin typeface="Arial"/>
            </a:endParaRPr>
          </a:p>
        </p:txBody>
      </p:sp>
      <p:sp>
        <p:nvSpPr>
          <p:cNvPr id="335" name="AutoShape 4"/>
          <p:cNvSpPr/>
          <p:nvPr/>
        </p:nvSpPr>
        <p:spPr>
          <a:xfrm>
            <a:off x="838080" y="1814400"/>
            <a:ext cx="2474640" cy="1185480"/>
          </a:xfrm>
          <a:prstGeom prst="roundRect">
            <a:avLst>
              <a:gd name="adj" fmla="val 16667"/>
            </a:avLst>
          </a:prstGeom>
          <a:gradFill rotWithShape="0">
            <a:gsLst>
              <a:gs pos="0">
                <a:srgbClr val="ffffff"/>
              </a:gs>
              <a:gs pos="50000">
                <a:srgbClr val="ffdd99"/>
              </a:gs>
              <a:gs pos="100000">
                <a:srgbClr val="ffffff"/>
              </a:gs>
            </a:gsLst>
            <a:lin ang="2700000"/>
          </a:gradFill>
          <a:ln w="38100">
            <a:solidFill>
              <a:srgbClr val="000000"/>
            </a:solidFill>
            <a:round/>
          </a:ln>
          <a:effectLst>
            <a:outerShdw algn="ctr" dir="2700000" dist="71785"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0" lang="en-US" sz="2400" spc="-1" strike="noStrike">
                <a:solidFill>
                  <a:srgbClr val="000000"/>
                </a:solidFill>
                <a:latin typeface="Arial"/>
                <a:ea typeface="新細明體"/>
              </a:rPr>
              <a:t>Perceptual Awareness</a:t>
            </a:r>
            <a:endParaRPr b="0" lang="en-US" sz="2400" spc="-1" strike="noStrike">
              <a:latin typeface="Arial"/>
            </a:endParaRPr>
          </a:p>
        </p:txBody>
      </p:sp>
      <p:sp>
        <p:nvSpPr>
          <p:cNvPr id="336" name="AutoShape 5"/>
          <p:cNvSpPr/>
          <p:nvPr/>
        </p:nvSpPr>
        <p:spPr>
          <a:xfrm>
            <a:off x="838080" y="5056200"/>
            <a:ext cx="2474640" cy="1169640"/>
          </a:xfrm>
          <a:prstGeom prst="roundRect">
            <a:avLst>
              <a:gd name="adj" fmla="val 16667"/>
            </a:avLst>
          </a:prstGeom>
          <a:gradFill rotWithShape="0">
            <a:gsLst>
              <a:gs pos="0">
                <a:srgbClr val="ffffff"/>
              </a:gs>
              <a:gs pos="50000">
                <a:srgbClr val="ffdd99"/>
              </a:gs>
              <a:gs pos="100000">
                <a:srgbClr val="ffffff"/>
              </a:gs>
            </a:gsLst>
            <a:lin ang="2700000"/>
          </a:gradFill>
          <a:ln w="38100">
            <a:solidFill>
              <a:srgbClr val="000000"/>
            </a:solidFill>
            <a:round/>
          </a:ln>
          <a:effectLst>
            <a:outerShdw algn="ctr" dir="2700000" dist="71785"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0" lang="en-US" sz="2400" spc="-1" strike="noStrike">
                <a:solidFill>
                  <a:srgbClr val="000000"/>
                </a:solidFill>
                <a:latin typeface="Arial"/>
                <a:ea typeface="新細明體"/>
              </a:rPr>
              <a:t>Research Environment</a:t>
            </a:r>
            <a:endParaRPr b="0" lang="en-US" sz="2400" spc="-1" strike="noStrike">
              <a:latin typeface="Arial"/>
            </a:endParaRPr>
          </a:p>
        </p:txBody>
      </p:sp>
      <p:sp>
        <p:nvSpPr>
          <p:cNvPr id="337" name="Line 6"/>
          <p:cNvSpPr/>
          <p:nvPr/>
        </p:nvSpPr>
        <p:spPr>
          <a:xfrm flipV="1">
            <a:off x="3313080" y="4943160"/>
            <a:ext cx="823680" cy="449280"/>
          </a:xfrm>
          <a:prstGeom prst="line">
            <a:avLst/>
          </a:prstGeom>
          <a:ln w="38100">
            <a:solidFill>
              <a:srgbClr val="000000"/>
            </a:solidFill>
            <a:round/>
          </a:ln>
        </p:spPr>
        <p:style>
          <a:lnRef idx="0"/>
          <a:fillRef idx="0"/>
          <a:effectRef idx="0"/>
          <a:fontRef idx="minor"/>
        </p:style>
      </p:sp>
      <p:sp>
        <p:nvSpPr>
          <p:cNvPr id="338" name="Line 7"/>
          <p:cNvSpPr/>
          <p:nvPr/>
        </p:nvSpPr>
        <p:spPr>
          <a:xfrm>
            <a:off x="3168360" y="3985920"/>
            <a:ext cx="673200" cy="12960"/>
          </a:xfrm>
          <a:prstGeom prst="line">
            <a:avLst/>
          </a:prstGeom>
          <a:ln w="38100">
            <a:solidFill>
              <a:srgbClr val="000000"/>
            </a:solidFill>
            <a:round/>
          </a:ln>
        </p:spPr>
        <p:style>
          <a:lnRef idx="0"/>
          <a:fillRef idx="0"/>
          <a:effectRef idx="0"/>
          <a:fontRef idx="minor"/>
        </p:style>
      </p:sp>
      <p:sp>
        <p:nvSpPr>
          <p:cNvPr id="339" name="AutoShape 9"/>
          <p:cNvSpPr/>
          <p:nvPr/>
        </p:nvSpPr>
        <p:spPr>
          <a:xfrm>
            <a:off x="3699000" y="1479600"/>
            <a:ext cx="2993760" cy="1186920"/>
          </a:xfrm>
          <a:prstGeom prst="roundRect">
            <a:avLst>
              <a:gd name="adj" fmla="val 16667"/>
            </a:avLst>
          </a:prstGeom>
          <a:solidFill>
            <a:srgbClr val="ffae0d"/>
          </a:solidFill>
          <a:ln w="38100">
            <a:solidFill>
              <a:srgbClr val="000000"/>
            </a:solidFill>
            <a:round/>
          </a:ln>
        </p:spPr>
        <p:style>
          <a:lnRef idx="0"/>
          <a:fillRef idx="0"/>
          <a:effectRef idx="0"/>
          <a:fontRef idx="minor"/>
        </p:style>
        <p:txBody>
          <a:bodyPr lIns="90000" rIns="90000" tIns="45000" bIns="45000" anchor="ctr">
            <a:noAutofit/>
          </a:bodyPr>
          <a:p>
            <a:pPr algn="ctr">
              <a:lnSpc>
                <a:spcPct val="100000"/>
              </a:lnSpc>
              <a:buNone/>
            </a:pPr>
            <a:r>
              <a:rPr b="0" lang="en-US" sz="2400" spc="-1" strike="noStrike">
                <a:solidFill>
                  <a:srgbClr val="000000"/>
                </a:solidFill>
                <a:latin typeface="Arial"/>
                <a:ea typeface="新細明體"/>
              </a:rPr>
              <a:t>Question Crystallization</a:t>
            </a:r>
            <a:endParaRPr b="0" lang="en-US" sz="2400" spc="-1" strike="noStrike">
              <a:latin typeface="Arial"/>
            </a:endParaRPr>
          </a:p>
        </p:txBody>
      </p:sp>
      <p:sp>
        <p:nvSpPr>
          <p:cNvPr id="340" name="AutoShape 10"/>
          <p:cNvSpPr/>
          <p:nvPr/>
        </p:nvSpPr>
        <p:spPr>
          <a:xfrm>
            <a:off x="7115040" y="1814400"/>
            <a:ext cx="2653920" cy="1185480"/>
          </a:xfrm>
          <a:prstGeom prst="roundRect">
            <a:avLst>
              <a:gd name="adj" fmla="val 16667"/>
            </a:avLst>
          </a:prstGeom>
          <a:gradFill rotWithShape="0">
            <a:gsLst>
              <a:gs pos="0">
                <a:srgbClr val="ffffff"/>
              </a:gs>
              <a:gs pos="50000">
                <a:srgbClr val="ffdd99"/>
              </a:gs>
              <a:gs pos="100000">
                <a:srgbClr val="ffffff"/>
              </a:gs>
            </a:gsLst>
            <a:lin ang="2700000"/>
          </a:gradFill>
          <a:ln w="38100">
            <a:solidFill>
              <a:srgbClr val="000000"/>
            </a:solidFill>
            <a:round/>
          </a:ln>
          <a:effectLst>
            <a:outerShdw algn="ctr" dir="2700000" dist="71785"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0" lang="en-US" sz="2400" spc="-1" strike="noStrike">
                <a:solidFill>
                  <a:srgbClr val="000000"/>
                </a:solidFill>
                <a:latin typeface="Arial"/>
                <a:ea typeface="新細明體"/>
              </a:rPr>
              <a:t>Data Collection Method</a:t>
            </a:r>
            <a:endParaRPr b="0" lang="en-US" sz="2400" spc="-1" strike="noStrike">
              <a:latin typeface="Arial"/>
            </a:endParaRPr>
          </a:p>
        </p:txBody>
      </p:sp>
      <p:sp>
        <p:nvSpPr>
          <p:cNvPr id="341" name="Line 11"/>
          <p:cNvSpPr/>
          <p:nvPr/>
        </p:nvSpPr>
        <p:spPr>
          <a:xfrm flipH="1" flipV="1">
            <a:off x="6584760" y="3878640"/>
            <a:ext cx="513000" cy="76680"/>
          </a:xfrm>
          <a:prstGeom prst="line">
            <a:avLst/>
          </a:prstGeom>
          <a:ln w="38100">
            <a:solidFill>
              <a:srgbClr val="000000"/>
            </a:solidFill>
            <a:round/>
          </a:ln>
        </p:spPr>
        <p:style>
          <a:lnRef idx="0"/>
          <a:fillRef idx="0"/>
          <a:effectRef idx="0"/>
          <a:fontRef idx="minor"/>
        </p:style>
      </p:sp>
      <p:sp>
        <p:nvSpPr>
          <p:cNvPr id="342" name="AutoShape 12"/>
          <p:cNvSpPr/>
          <p:nvPr/>
        </p:nvSpPr>
        <p:spPr>
          <a:xfrm flipH="1">
            <a:off x="5151600" y="2666880"/>
            <a:ext cx="43920" cy="358560"/>
          </a:xfrm>
          <a:custGeom>
            <a:avLst/>
            <a:gdLst/>
            <a:ahLst/>
            <a:rect l="l" t="t" r="r" b="b"/>
            <a:pathLst>
              <a:path w="21600" h="21600">
                <a:moveTo>
                  <a:pt x="0" y="0"/>
                </a:moveTo>
                <a:lnTo>
                  <a:pt x="21600" y="21600"/>
                </a:lnTo>
              </a:path>
            </a:pathLst>
          </a:custGeom>
          <a:noFill/>
          <a:ln w="28575">
            <a:solidFill>
              <a:srgbClr val="000000"/>
            </a:solidFill>
            <a:round/>
          </a:ln>
        </p:spPr>
        <p:style>
          <a:lnRef idx="0"/>
          <a:fillRef idx="0"/>
          <a:effectRef idx="0"/>
          <a:fontRef idx="minor"/>
        </p:style>
      </p:sp>
      <p:sp>
        <p:nvSpPr>
          <p:cNvPr id="343" name="AutoShape 13"/>
          <p:cNvSpPr/>
          <p:nvPr/>
        </p:nvSpPr>
        <p:spPr>
          <a:xfrm>
            <a:off x="5522760" y="4952880"/>
            <a:ext cx="798120" cy="690120"/>
          </a:xfrm>
          <a:custGeom>
            <a:avLst/>
            <a:gdLst/>
            <a:ahLst/>
            <a:rect l="l" t="t" r="r" b="b"/>
            <a:pathLst>
              <a:path w="21600" h="21600">
                <a:moveTo>
                  <a:pt x="0" y="0"/>
                </a:moveTo>
                <a:lnTo>
                  <a:pt x="21600" y="21600"/>
                </a:lnTo>
              </a:path>
            </a:pathLst>
          </a:custGeom>
          <a:noFill/>
          <a:ln w="28575">
            <a:solidFill>
              <a:srgbClr val="000000"/>
            </a:solidFill>
            <a:round/>
          </a:ln>
        </p:spPr>
        <p:style>
          <a:lnRef idx="0"/>
          <a:fillRef idx="0"/>
          <a:effectRef idx="0"/>
          <a:fontRef idx="minor"/>
        </p:style>
      </p:sp>
      <p:sp>
        <p:nvSpPr>
          <p:cNvPr id="344" name="AutoShape 14"/>
          <p:cNvSpPr/>
          <p:nvPr/>
        </p:nvSpPr>
        <p:spPr>
          <a:xfrm>
            <a:off x="7124760" y="5038560"/>
            <a:ext cx="2653920" cy="1186920"/>
          </a:xfrm>
          <a:prstGeom prst="roundRect">
            <a:avLst>
              <a:gd name="adj" fmla="val 16667"/>
            </a:avLst>
          </a:prstGeom>
          <a:gradFill rotWithShape="0">
            <a:gsLst>
              <a:gs pos="0">
                <a:srgbClr val="ffffff"/>
              </a:gs>
              <a:gs pos="50000">
                <a:srgbClr val="ffdd99"/>
              </a:gs>
              <a:gs pos="100000">
                <a:srgbClr val="ffffff"/>
              </a:gs>
            </a:gsLst>
            <a:lin ang="2700000"/>
          </a:gradFill>
          <a:ln w="38100">
            <a:solidFill>
              <a:srgbClr val="000000"/>
            </a:solidFill>
            <a:round/>
          </a:ln>
          <a:effectLst>
            <a:outerShdw algn="ctr" dir="2700000" dist="71785" rotWithShape="0">
              <a:schemeClr val="tx1"/>
            </a:outerShdw>
          </a:effectLst>
        </p:spPr>
        <p:style>
          <a:lnRef idx="0"/>
          <a:fillRef idx="0"/>
          <a:effectRef idx="0"/>
          <a:fontRef idx="minor"/>
        </p:style>
        <p:txBody>
          <a:bodyPr lIns="90000" rIns="90000" tIns="45000" bIns="45000" anchor="ctr">
            <a:noAutofit/>
          </a:bodyPr>
          <a:p>
            <a:pPr algn="ctr">
              <a:lnSpc>
                <a:spcPct val="100000"/>
              </a:lnSpc>
              <a:buNone/>
            </a:pPr>
            <a:r>
              <a:rPr b="0" lang="en-US" sz="2400" spc="-1" strike="noStrike">
                <a:solidFill>
                  <a:srgbClr val="000000"/>
                </a:solidFill>
                <a:latin typeface="Arial"/>
                <a:ea typeface="新細明體"/>
              </a:rPr>
              <a:t>Time Dimension</a:t>
            </a:r>
            <a:endParaRPr b="0" lang="en-US" sz="2400" spc="-1" strike="noStrike">
              <a:latin typeface="Arial"/>
            </a:endParaRPr>
          </a:p>
        </p:txBody>
      </p:sp>
      <p:sp>
        <p:nvSpPr>
          <p:cNvPr id="345" name="AutoShape 15"/>
          <p:cNvSpPr/>
          <p:nvPr/>
        </p:nvSpPr>
        <p:spPr>
          <a:xfrm>
            <a:off x="3699000" y="5541840"/>
            <a:ext cx="2993760" cy="1185480"/>
          </a:xfrm>
          <a:prstGeom prst="roundRect">
            <a:avLst>
              <a:gd name="adj" fmla="val 16667"/>
            </a:avLst>
          </a:prstGeom>
          <a:gradFill rotWithShape="0">
            <a:gsLst>
              <a:gs pos="0">
                <a:srgbClr val="ffffff"/>
              </a:gs>
              <a:gs pos="50000">
                <a:srgbClr val="ffdd99"/>
              </a:gs>
              <a:gs pos="100000">
                <a:srgbClr val="ffffff"/>
              </a:gs>
            </a:gsLst>
            <a:lin ang="2700000"/>
          </a:gradFill>
          <a:ln w="38100">
            <a:solidFill>
              <a:srgbClr val="000000"/>
            </a:solidFill>
            <a:round/>
          </a:ln>
        </p:spPr>
        <p:style>
          <a:lnRef idx="0"/>
          <a:fillRef idx="0"/>
          <a:effectRef idx="0"/>
          <a:fontRef idx="minor"/>
        </p:style>
        <p:txBody>
          <a:bodyPr lIns="90000" rIns="90000" tIns="45000" bIns="45000" anchor="ctr">
            <a:noAutofit/>
          </a:bodyPr>
          <a:p>
            <a:pPr algn="ctr">
              <a:lnSpc>
                <a:spcPct val="100000"/>
              </a:lnSpc>
              <a:buNone/>
            </a:pPr>
            <a:r>
              <a:rPr b="0" lang="en-US" sz="2400" spc="-1" strike="noStrike">
                <a:solidFill>
                  <a:srgbClr val="000000"/>
                </a:solidFill>
                <a:latin typeface="Arial"/>
                <a:ea typeface="新細明體"/>
              </a:rPr>
              <a:t>Topical Scope</a:t>
            </a:r>
            <a:endParaRPr b="0" lang="en-US" sz="2400" spc="-1" strike="noStrike">
              <a:latin typeface="Arial"/>
            </a:endParaRPr>
          </a:p>
        </p:txBody>
      </p:sp>
      <p:sp>
        <p:nvSpPr>
          <p:cNvPr id="346" name="AutoShape 16"/>
          <p:cNvSpPr/>
          <p:nvPr/>
        </p:nvSpPr>
        <p:spPr>
          <a:xfrm>
            <a:off x="522360" y="3359160"/>
            <a:ext cx="2646000" cy="1228320"/>
          </a:xfrm>
          <a:prstGeom prst="roundRect">
            <a:avLst>
              <a:gd name="adj" fmla="val 16667"/>
            </a:avLst>
          </a:prstGeom>
          <a:gradFill rotWithShape="0">
            <a:gsLst>
              <a:gs pos="0">
                <a:srgbClr val="ffffff"/>
              </a:gs>
              <a:gs pos="50000">
                <a:srgbClr val="ffdd99"/>
              </a:gs>
              <a:gs pos="100000">
                <a:srgbClr val="ffffff"/>
              </a:gs>
            </a:gsLst>
            <a:lin ang="2700000"/>
          </a:gradFill>
          <a:ln w="38100">
            <a:solidFill>
              <a:srgbClr val="000000"/>
            </a:solidFill>
            <a:round/>
          </a:ln>
        </p:spPr>
        <p:style>
          <a:lnRef idx="0"/>
          <a:fillRef idx="0"/>
          <a:effectRef idx="0"/>
          <a:fontRef idx="minor"/>
        </p:style>
        <p:txBody>
          <a:bodyPr lIns="90000" rIns="90000" tIns="45000" bIns="45000" anchor="ctr">
            <a:noAutofit/>
          </a:bodyPr>
          <a:p>
            <a:pPr algn="ctr">
              <a:lnSpc>
                <a:spcPct val="100000"/>
              </a:lnSpc>
              <a:buNone/>
            </a:pPr>
            <a:r>
              <a:rPr b="0" lang="en-US" sz="2400" spc="-1" strike="noStrike">
                <a:solidFill>
                  <a:srgbClr val="000000"/>
                </a:solidFill>
                <a:latin typeface="Arial"/>
                <a:ea typeface="新細明體"/>
              </a:rPr>
              <a:t>Purpose of </a:t>
            </a:r>
            <a:endParaRPr b="0" lang="en-US" sz="2400" spc="-1" strike="noStrike">
              <a:latin typeface="Arial"/>
            </a:endParaRPr>
          </a:p>
          <a:p>
            <a:pPr algn="ctr">
              <a:lnSpc>
                <a:spcPct val="100000"/>
              </a:lnSpc>
              <a:buNone/>
            </a:pPr>
            <a:r>
              <a:rPr b="0" lang="en-US" sz="2400" spc="-1" strike="noStrike">
                <a:solidFill>
                  <a:srgbClr val="000000"/>
                </a:solidFill>
                <a:latin typeface="Arial"/>
                <a:ea typeface="新細明體"/>
              </a:rPr>
              <a:t>Study</a:t>
            </a:r>
            <a:endParaRPr b="0" lang="en-US" sz="2400" spc="-1" strike="noStrike">
              <a:latin typeface="Arial"/>
            </a:endParaRPr>
          </a:p>
        </p:txBody>
      </p:sp>
      <p:sp>
        <p:nvSpPr>
          <p:cNvPr id="347" name="AutoShape 17"/>
          <p:cNvSpPr/>
          <p:nvPr/>
        </p:nvSpPr>
        <p:spPr>
          <a:xfrm flipV="1">
            <a:off x="6289560" y="2701800"/>
            <a:ext cx="790200" cy="877680"/>
          </a:xfrm>
          <a:custGeom>
            <a:avLst/>
            <a:gdLst/>
            <a:ahLst/>
            <a:rect l="l" t="t" r="r" b="b"/>
            <a:pathLst>
              <a:path w="21600" h="21600">
                <a:moveTo>
                  <a:pt x="0" y="0"/>
                </a:moveTo>
                <a:lnTo>
                  <a:pt x="21600" y="21600"/>
                </a:lnTo>
              </a:path>
            </a:pathLst>
          </a:custGeom>
          <a:noFill/>
          <a:ln w="28575">
            <a:solidFill>
              <a:srgbClr val="000000"/>
            </a:solidFill>
            <a:round/>
          </a:ln>
        </p:spPr>
        <p:style>
          <a:lnRef idx="0"/>
          <a:fillRef idx="0"/>
          <a:effectRef idx="0"/>
          <a:fontRef idx="minor"/>
        </p:style>
      </p:sp>
      <p:sp>
        <p:nvSpPr>
          <p:cNvPr id="348" name="Line 18"/>
          <p:cNvSpPr/>
          <p:nvPr/>
        </p:nvSpPr>
        <p:spPr>
          <a:xfrm>
            <a:off x="3313080" y="2666880"/>
            <a:ext cx="823680" cy="691920"/>
          </a:xfrm>
          <a:prstGeom prst="line">
            <a:avLst/>
          </a:prstGeom>
          <a:ln w="28575">
            <a:solidFill>
              <a:srgbClr val="000000"/>
            </a:solidFill>
            <a:round/>
          </a:ln>
        </p:spPr>
        <p:style>
          <a:lnRef idx="0"/>
          <a:fillRef idx="0"/>
          <a:effectRef idx="0"/>
          <a:fontRef idx="minor"/>
        </p:style>
      </p:sp>
      <p:sp>
        <p:nvSpPr>
          <p:cNvPr id="349" name="Line 19"/>
          <p:cNvSpPr/>
          <p:nvPr/>
        </p:nvSpPr>
        <p:spPr>
          <a:xfrm>
            <a:off x="5195880" y="5254560"/>
            <a:ext cx="360" cy="287280"/>
          </a:xfrm>
          <a:prstGeom prst="line">
            <a:avLst/>
          </a:prstGeom>
          <a:ln w="28575">
            <a:solidFill>
              <a:srgbClr val="000000"/>
            </a:solidFill>
            <a:round/>
          </a:ln>
        </p:spPr>
        <p:style>
          <a:lnRef idx="0"/>
          <a:fillRef idx="0"/>
          <a:effectRef idx="0"/>
          <a:fontRef idx="minor"/>
        </p:style>
      </p:sp>
      <p:sp>
        <p:nvSpPr>
          <p:cNvPr id="350" name="Oval 8"/>
          <p:cNvSpPr/>
          <p:nvPr/>
        </p:nvSpPr>
        <p:spPr>
          <a:xfrm>
            <a:off x="3767040" y="3000240"/>
            <a:ext cx="2857320" cy="2253960"/>
          </a:xfrm>
          <a:prstGeom prst="ellipse">
            <a:avLst/>
          </a:prstGeom>
          <a:gradFill rotWithShape="0">
            <a:gsLst>
              <a:gs pos="0">
                <a:srgbClr val="5ac07a"/>
              </a:gs>
              <a:gs pos="100000">
                <a:srgbClr val="ffffff"/>
              </a:gs>
            </a:gsLst>
            <a:lin ang="5400000"/>
          </a:gradFill>
          <a:ln w="38100">
            <a:solidFill>
              <a:srgbClr val="000000"/>
            </a:solidFill>
            <a:round/>
          </a:ln>
          <a:effectLst>
            <a:outerShdw algn="ctr" dir="2700000" dist="71785" rotWithShape="0">
              <a:schemeClr val="tx1"/>
            </a:outerShdw>
          </a:effectLst>
        </p:spPr>
        <p:style>
          <a:lnRef idx="0"/>
          <a:fillRef idx="0"/>
          <a:effectRef idx="0"/>
          <a:fontRef idx="minor"/>
        </p:style>
        <p:txBody>
          <a:bodyPr wrap="none" lIns="90000" rIns="90000" tIns="45000" bIns="45000" anchor="ctr">
            <a:noAutofit/>
          </a:bodyPr>
          <a:p>
            <a:pPr algn="ctr">
              <a:lnSpc>
                <a:spcPct val="100000"/>
              </a:lnSpc>
              <a:buNone/>
            </a:pPr>
            <a:r>
              <a:rPr b="1" lang="en-US" sz="2800" spc="-1" strike="noStrike">
                <a:solidFill>
                  <a:srgbClr val="000000"/>
                </a:solidFill>
                <a:latin typeface="Arial"/>
                <a:ea typeface="新細明體"/>
              </a:rPr>
              <a:t>Descriptors</a:t>
            </a:r>
            <a:endParaRPr b="0" lang="en-US" sz="2800" spc="-1" strike="noStrike">
              <a:latin typeface="Arial"/>
            </a:endParaRPr>
          </a:p>
        </p:txBody>
      </p:sp>
      <p:sp>
        <p:nvSpPr>
          <p:cNvPr id="3" name="PlaceHolder 2"/>
          <p:cNvSpPr>
            <a:spLocks noGrp="1"/>
          </p:cNvSpPr>
          <p:nvPr>
            <p:ph type="ftr" idx="3"/>
          </p:nvPr>
        </p:nvSpPr>
        <p:spPr/>
        <p:txBody>
          <a:bodyPr/>
          <a:p>
            <a:r>
              <a:t>CK Farn, CYCU</a:t>
            </a:r>
          </a:p>
        </p:txBody>
      </p:sp>
      <p:sp>
        <p:nvSpPr>
          <p:cNvPr id="4" name="PlaceHolder 3"/>
          <p:cNvSpPr>
            <a:spLocks noGrp="1"/>
          </p:cNvSpPr>
          <p:nvPr>
            <p:ph type="sldNum" idx="4"/>
          </p:nvPr>
        </p:nvSpPr>
        <p:spPr/>
        <p:txBody>
          <a:bodyPr/>
          <a:p>
            <a:fld id="{6D3339B0-DC50-4450-AD84-D9B1C46EE76F}"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1564</TotalTime>
  <Application>LibreOffice/7.3.7.2$Linux_X86_64 LibreOffice_project/30$Build-2</Application>
  <AppVersion>15.0000</AppVersion>
  <Words>3134</Words>
  <Paragraphs>402</Paragraphs>
  <Company>NCU</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范錚強</dc:creator>
  <dc:description/>
  <dc:language>zh-TW</dc:language>
  <cp:lastModifiedBy/>
  <dcterms:modified xsi:type="dcterms:W3CDTF">2023-11-02T17:46:59Z</dcterms:modified>
  <cp:revision>52</cp:revision>
  <dc:subject/>
  <dc:title>研究方法</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30</vt:i4>
  </property>
  <property fmtid="{D5CDD505-2E9C-101B-9397-08002B2CF9AE}" pid="3" name="PresentationFormat">
    <vt:lpwstr>自訂</vt:lpwstr>
  </property>
  <property fmtid="{D5CDD505-2E9C-101B-9397-08002B2CF9AE}" pid="4" name="Slides">
    <vt:i4>35</vt:i4>
  </property>
</Properties>
</file>