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presProps.xml" ContentType="application/vnd.openxmlformats-officedocument.presentationml.presProps+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4BF60740-DDDC-4048-8823-BDE868E0CE97}" type="slidenum">
              <a:t>&lt;#&gt;</a:t>
            </a:fld>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29"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0"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1"/>
          </p:nvPr>
        </p:nvSpPr>
        <p:spPr/>
        <p:txBody>
          <a:bodyPr/>
          <a:p>
            <a:fld id="{E93832FF-68AB-4142-A23F-E3367780F455}"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5"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 name="PlaceHolder 6"/>
          <p:cNvSpPr>
            <a:spLocks noGrp="1"/>
          </p:cNvSpPr>
          <p:nvPr>
            <p:ph type="sldNum" idx="1"/>
          </p:nvPr>
        </p:nvSpPr>
        <p:spPr/>
        <p:txBody>
          <a:bodyPr/>
          <a:p>
            <a:fld id="{C6FB4DC5-F105-4C22-A24F-EE07DC21CA1E}"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7"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8"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9"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40"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41"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42"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9" name="PlaceHolder 8"/>
          <p:cNvSpPr>
            <a:spLocks noGrp="1"/>
          </p:cNvSpPr>
          <p:nvPr>
            <p:ph type="sldNum" idx="1"/>
          </p:nvPr>
        </p:nvSpPr>
        <p:spPr/>
        <p:txBody>
          <a:bodyPr/>
          <a:p>
            <a:fld id="{0AF4B67F-B32A-413B-B744-034E81D3A125}" type="slidenum">
              <a:t>&lt;#&gt;</a:t>
            </a:fld>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D2E2EAE4-32E3-4935-B2CF-22A44FE32DC8}" type="slidenum">
              <a:t>&lt;#&gt;</a:t>
            </a:fld>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5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4" name="PlaceHolder 3"/>
          <p:cNvSpPr>
            <a:spLocks noGrp="1"/>
          </p:cNvSpPr>
          <p:nvPr>
            <p:ph type="sldNum" idx="2"/>
          </p:nvPr>
        </p:nvSpPr>
        <p:spPr/>
        <p:txBody>
          <a:bodyPr/>
          <a:p>
            <a:fld id="{E4DDD021-A62C-448C-8945-9B76CB4A5B3D}" type="slidenum">
              <a:t>&lt;#&gt;</a:t>
            </a:fld>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5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endParaRPr b="0" lang="en-US" sz="3200" spc="-1" strike="noStrike">
              <a:latin typeface="Arial"/>
            </a:endParaRPr>
          </a:p>
        </p:txBody>
      </p:sp>
      <p:sp>
        <p:nvSpPr>
          <p:cNvPr id="4" name="PlaceHolder 3"/>
          <p:cNvSpPr>
            <a:spLocks noGrp="1"/>
          </p:cNvSpPr>
          <p:nvPr>
            <p:ph type="sldNum" idx="2"/>
          </p:nvPr>
        </p:nvSpPr>
        <p:spPr/>
        <p:txBody>
          <a:bodyPr/>
          <a:p>
            <a:fld id="{6202BEFA-8EC4-4475-9AB8-49722A9344E7}" type="slidenum">
              <a:t>&lt;#&gt;</a:t>
            </a:fld>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5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5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2"/>
          </p:nvPr>
        </p:nvSpPr>
        <p:spPr/>
        <p:txBody>
          <a:bodyPr/>
          <a:p>
            <a:fld id="{1392F39D-B766-4667-BD23-0322372D3862}" type="slidenum">
              <a:t>&lt;#&gt;</a:t>
            </a:fld>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 name="PlaceHolder 2"/>
          <p:cNvSpPr>
            <a:spLocks noGrp="1"/>
          </p:cNvSpPr>
          <p:nvPr>
            <p:ph type="sldNum" idx="2"/>
          </p:nvPr>
        </p:nvSpPr>
        <p:spPr/>
        <p:txBody>
          <a:bodyPr/>
          <a:p>
            <a:fld id="{4560F7A2-22EE-4B04-9CD9-3533532F8251}" type="slidenum">
              <a:t>&lt;#&gt;</a:t>
            </a:fld>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3" name="PlaceHolder 2"/>
          <p:cNvSpPr>
            <a:spLocks noGrp="1"/>
          </p:cNvSpPr>
          <p:nvPr>
            <p:ph type="sldNum" idx="2"/>
          </p:nvPr>
        </p:nvSpPr>
        <p:spPr/>
        <p:txBody>
          <a:bodyPr/>
          <a:p>
            <a:fld id="{201DBCD1-F199-4DB7-9744-2AC5C33ABF5E}" type="slidenum">
              <a:t>&lt;#&gt;</a:t>
            </a:fld>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6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6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2"/>
          </p:nvPr>
        </p:nvSpPr>
        <p:spPr/>
        <p:txBody>
          <a:bodyPr/>
          <a:p>
            <a:fld id="{A2430941-F077-4055-8565-20594990847E}"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8"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4" name="PlaceHolder 3"/>
          <p:cNvSpPr>
            <a:spLocks noGrp="1"/>
          </p:cNvSpPr>
          <p:nvPr>
            <p:ph type="sldNum" idx="1"/>
          </p:nvPr>
        </p:nvSpPr>
        <p:spPr/>
        <p:txBody>
          <a:bodyPr/>
          <a:p>
            <a:fld id="{58237CCF-E26A-4160-A6C8-EEE88EE9BCF8}" type="slidenum">
              <a:t>&lt;#&gt;</a:t>
            </a:fld>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6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6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2"/>
          </p:nvPr>
        </p:nvSpPr>
        <p:spPr/>
        <p:txBody>
          <a:bodyPr/>
          <a:p>
            <a:fld id="{E343D393-1A41-4AD6-B5B6-F275616555CE}" type="slidenum">
              <a:t>&lt;#&gt;</a:t>
            </a:fld>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6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2"/>
          </p:nvPr>
        </p:nvSpPr>
        <p:spPr/>
        <p:txBody>
          <a:bodyPr/>
          <a:p>
            <a:fld id="{09480302-8F6C-487E-A5E9-186F48C45130}" type="slidenum">
              <a:t>&lt;#&gt;</a:t>
            </a:fld>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7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2"/>
          </p:nvPr>
        </p:nvSpPr>
        <p:spPr/>
        <p:txBody>
          <a:bodyPr/>
          <a:p>
            <a:fld id="{92FFF937-B8F6-4536-85F2-B0903C374B95}" type="slidenum">
              <a:t>&lt;#&gt;</a:t>
            </a:fld>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7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 name="PlaceHolder 6"/>
          <p:cNvSpPr>
            <a:spLocks noGrp="1"/>
          </p:cNvSpPr>
          <p:nvPr>
            <p:ph type="sldNum" idx="2"/>
          </p:nvPr>
        </p:nvSpPr>
        <p:spPr/>
        <p:txBody>
          <a:bodyPr/>
          <a:p>
            <a:fld id="{826116BD-AD8C-4744-AB8E-9783E4088E0B}" type="slidenum">
              <a:t>&lt;#&gt;</a:t>
            </a:fld>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8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9" name="PlaceHolder 8"/>
          <p:cNvSpPr>
            <a:spLocks noGrp="1"/>
          </p:cNvSpPr>
          <p:nvPr>
            <p:ph type="sldNum" idx="2"/>
          </p:nvPr>
        </p:nvSpPr>
        <p:spPr/>
        <p:txBody>
          <a:bodyPr/>
          <a:p>
            <a:fld id="{29803121-C60B-43BD-90C9-BAE8062E42B7}"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10"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endParaRPr b="0" lang="en-US" sz="3200" spc="-1" strike="noStrike">
              <a:latin typeface="Arial"/>
            </a:endParaRPr>
          </a:p>
        </p:txBody>
      </p:sp>
      <p:sp>
        <p:nvSpPr>
          <p:cNvPr id="4" name="PlaceHolder 3"/>
          <p:cNvSpPr>
            <a:spLocks noGrp="1"/>
          </p:cNvSpPr>
          <p:nvPr>
            <p:ph type="sldNum" idx="1"/>
          </p:nvPr>
        </p:nvSpPr>
        <p:spPr/>
        <p:txBody>
          <a:bodyPr/>
          <a:p>
            <a:fld id="{71F4D8F9-422E-4031-8D23-792D4A5BA176}"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1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1"/>
          </p:nvPr>
        </p:nvSpPr>
        <p:spPr/>
        <p:txBody>
          <a:bodyPr/>
          <a:p>
            <a:fld id="{C69DA400-6208-4D0D-A503-E6C9A55EA569}"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 name="PlaceHolder 2"/>
          <p:cNvSpPr>
            <a:spLocks noGrp="1"/>
          </p:cNvSpPr>
          <p:nvPr>
            <p:ph type="sldNum" idx="1"/>
          </p:nvPr>
        </p:nvSpPr>
        <p:spPr/>
        <p:txBody>
          <a:bodyPr/>
          <a:p>
            <a:fld id="{519E5531-8977-4DC7-907F-DA4A293DD47E}"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3" name="PlaceHolder 2"/>
          <p:cNvSpPr>
            <a:spLocks noGrp="1"/>
          </p:cNvSpPr>
          <p:nvPr>
            <p:ph type="sldNum" idx="1"/>
          </p:nvPr>
        </p:nvSpPr>
        <p:spPr/>
        <p:txBody>
          <a:bodyPr/>
          <a:p>
            <a:fld id="{D24BCF70-6B0F-4E8A-9E50-47F6433F0E8A}"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1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1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1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1"/>
          </p:nvPr>
        </p:nvSpPr>
        <p:spPr/>
        <p:txBody>
          <a:bodyPr/>
          <a:p>
            <a:fld id="{FFDA0478-F65D-48C3-9308-9D4654D5D553}"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2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2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23"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1"/>
          </p:nvPr>
        </p:nvSpPr>
        <p:spPr/>
        <p:txBody>
          <a:bodyPr/>
          <a:p>
            <a:fld id="{EDFA6792-E369-42B6-833E-CD9A5C8900B2}"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2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2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27"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1"/>
          </p:nvPr>
        </p:nvSpPr>
        <p:spPr/>
        <p:txBody>
          <a:bodyPr/>
          <a:p>
            <a:fld id="{47873561-681B-4C15-AF32-48E7374F043C}"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Google Shape;24;p4"/>
          <p:cNvSpPr/>
          <p:nvPr/>
        </p:nvSpPr>
        <p:spPr>
          <a:xfrm>
            <a:off x="0" y="0"/>
            <a:ext cx="9142200" cy="486000"/>
          </a:xfrm>
          <a:prstGeom prst="rect">
            <a:avLst/>
          </a:prstGeom>
          <a:solidFill>
            <a:schemeClr val="lt2"/>
          </a:solidFill>
          <a:ln w="0">
            <a:noFill/>
          </a:ln>
        </p:spPr>
        <p:style>
          <a:lnRef idx="0"/>
          <a:fillRef idx="0"/>
          <a:effectRef idx="0"/>
          <a:fontRef idx="minor"/>
        </p:style>
      </p:sp>
      <p:grpSp>
        <p:nvGrpSpPr>
          <p:cNvPr id="1" name="Google Shape;25;p4"/>
          <p:cNvGrpSpPr/>
          <p:nvPr/>
        </p:nvGrpSpPr>
        <p:grpSpPr>
          <a:xfrm>
            <a:off x="530280" y="1207080"/>
            <a:ext cx="1341360" cy="15840"/>
            <a:chOff x="530280" y="1207080"/>
            <a:chExt cx="1341360" cy="15840"/>
          </a:xfrm>
        </p:grpSpPr>
        <p:sp>
          <p:nvSpPr>
            <p:cNvPr id="2" name="Google Shape;26;p4"/>
            <p:cNvSpPr/>
            <p:nvPr/>
          </p:nvSpPr>
          <p:spPr>
            <a:xfrm rot="16200000">
              <a:off x="1380600" y="731880"/>
              <a:ext cx="15840" cy="965880"/>
            </a:xfrm>
            <a:prstGeom prst="rect">
              <a:avLst/>
            </a:prstGeom>
            <a:solidFill>
              <a:schemeClr val="accent3"/>
            </a:solidFill>
            <a:ln w="0">
              <a:noFill/>
            </a:ln>
          </p:spPr>
          <p:style>
            <a:lnRef idx="0"/>
            <a:fillRef idx="0"/>
            <a:effectRef idx="0"/>
            <a:fontRef idx="minor"/>
          </p:style>
        </p:sp>
        <p:sp>
          <p:nvSpPr>
            <p:cNvPr id="3" name="Google Shape;27;p4"/>
            <p:cNvSpPr/>
            <p:nvPr/>
          </p:nvSpPr>
          <p:spPr>
            <a:xfrm rot="16200000">
              <a:off x="1009440" y="727920"/>
              <a:ext cx="15840" cy="974160"/>
            </a:xfrm>
            <a:prstGeom prst="rect">
              <a:avLst/>
            </a:prstGeom>
            <a:solidFill>
              <a:schemeClr val="dk1"/>
            </a:solidFill>
            <a:ln w="0">
              <a:noFill/>
            </a:ln>
          </p:spPr>
          <p:style>
            <a:lnRef idx="0"/>
            <a:fillRef idx="0"/>
            <a:effectRef idx="0"/>
            <a:fontRef idx="minor"/>
          </p:style>
        </p:sp>
      </p:grpSp>
      <p:sp>
        <p:nvSpPr>
          <p:cNvPr id="4" name="PlaceHolder 1"/>
          <p:cNvSpPr>
            <a:spLocks noGrp="1"/>
          </p:cNvSpPr>
          <p:nvPr>
            <p:ph type="sldNum" idx="1"/>
          </p:nvPr>
        </p:nvSpPr>
        <p:spPr>
          <a:xfrm>
            <a:off x="8536320" y="4749840"/>
            <a:ext cx="546840" cy="391680"/>
          </a:xfrm>
          <a:prstGeom prst="rect">
            <a:avLst/>
          </a:prstGeom>
          <a:noFill/>
          <a:ln w="0">
            <a:noFill/>
          </a:ln>
        </p:spPr>
        <p:txBody>
          <a:bodyPr lIns="90000" rIns="90000" tIns="91440" bIns="91440" anchor="ctr">
            <a:noAutofit/>
          </a:bodyPr>
          <a:lstStyle>
            <a:lvl1pPr algn="r">
              <a:lnSpc>
                <a:spcPct val="100000"/>
              </a:lnSpc>
              <a:buNone/>
              <a:tabLst>
                <a:tab algn="l" pos="0"/>
              </a:tabLst>
              <a:defRPr b="0" lang="en-US" sz="1000" spc="-1" strike="noStrike">
                <a:solidFill>
                  <a:srgbClr val="595959"/>
                </a:solidFill>
                <a:latin typeface="Lato"/>
                <a:ea typeface="Lato"/>
              </a:defRPr>
            </a:lvl1pPr>
          </a:lstStyle>
          <a:p>
            <a:pPr algn="r">
              <a:lnSpc>
                <a:spcPct val="100000"/>
              </a:lnSpc>
              <a:buNone/>
              <a:tabLst>
                <a:tab algn="l" pos="0"/>
              </a:tabLst>
            </a:pPr>
            <a:fld id="{56BF0F02-4F48-45FD-87B6-5456AA60BFB8}" type="slidenum">
              <a:rPr b="0" lang="en-US" sz="1000" spc="-1" strike="noStrike">
                <a:solidFill>
                  <a:srgbClr val="595959"/>
                </a:solidFill>
                <a:latin typeface="Lato"/>
                <a:ea typeface="Lato"/>
              </a:rPr>
              <a:t>1</a:t>
            </a:fld>
            <a:endParaRPr b="0" lang="en-US" sz="1000" spc="-1" strike="noStrike">
              <a:latin typeface="Times New Roman"/>
            </a:endParaRPr>
          </a:p>
        </p:txBody>
      </p:sp>
      <p:sp>
        <p:nvSpPr>
          <p:cNvPr id="5" name="PlaceHolder 2"/>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r>
              <a:rPr b="0" lang="zh-TW" sz="4400" spc="-1" strike="noStrike">
                <a:latin typeface="Arial"/>
              </a:rPr>
              <a:t>請按這裡編輯題名文字格式</a:t>
            </a:r>
            <a:endParaRPr b="0" lang="en-US" sz="4400" spc="-1" strike="noStrike">
              <a:latin typeface="Arial"/>
            </a:endParaRPr>
          </a:p>
        </p:txBody>
      </p:sp>
      <p:sp>
        <p:nvSpPr>
          <p:cNvPr id="6" name="PlaceHolder 3"/>
          <p:cNvSpPr>
            <a:spLocks noGrp="1"/>
          </p:cNvSpPr>
          <p:nvPr>
            <p:ph type="body"/>
          </p:nvPr>
        </p:nvSpPr>
        <p:spPr>
          <a:xfrm>
            <a:off x="457200" y="1203480"/>
            <a:ext cx="8229240" cy="2982960"/>
          </a:xfrm>
          <a:prstGeom prst="rect">
            <a:avLst/>
          </a:prstGeom>
          <a:noFill/>
          <a:ln w="0">
            <a:noFill/>
          </a:ln>
        </p:spPr>
        <p:txBody>
          <a:bodyPr lIns="0" rIns="0" tIns="0" bIns="0" anchor="t">
            <a:normAutofit fontScale="86000"/>
          </a:bodyPr>
          <a:p>
            <a:pPr marL="432000" indent="-324000">
              <a:spcBef>
                <a:spcPts val="1417"/>
              </a:spcBef>
              <a:buClr>
                <a:srgbClr val="000000"/>
              </a:buClr>
              <a:buSzPct val="45000"/>
              <a:buFont typeface="Wingdings" charset="2"/>
              <a:buChar char=""/>
            </a:pPr>
            <a:r>
              <a:rPr b="0" lang="zh-TW" sz="3200" spc="-1" strike="noStrike">
                <a:latin typeface="Arial"/>
              </a:rPr>
              <a:t>請按這裡編輯大綱文字格式</a:t>
            </a:r>
            <a:endParaRPr b="0" lang="en-US" sz="3200" spc="-1" strike="noStrike">
              <a:latin typeface="Arial"/>
            </a:endParaRPr>
          </a:p>
          <a:p>
            <a:pPr lvl="1" marL="864000" indent="-324000">
              <a:spcBef>
                <a:spcPts val="1134"/>
              </a:spcBef>
              <a:buClr>
                <a:srgbClr val="000000"/>
              </a:buClr>
              <a:buSzPct val="75000"/>
              <a:buFont typeface="Symbol" charset="2"/>
              <a:buChar char=""/>
            </a:pPr>
            <a:r>
              <a:rPr b="0" lang="zh-TW" sz="2800" spc="-1" strike="noStrike">
                <a:latin typeface="Arial"/>
              </a:rPr>
              <a:t>第二個大綱層次</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zh-TW" sz="2400" spc="-1" strike="noStrike">
                <a:latin typeface="Arial"/>
              </a:rPr>
              <a:t>第三個大綱層次</a:t>
            </a:r>
            <a:endParaRPr b="0" lang="en-US" sz="2400" spc="-1" strike="noStrike">
              <a:latin typeface="Arial"/>
            </a:endParaRPr>
          </a:p>
          <a:p>
            <a:pPr lvl="3" marL="1728000" indent="-216000">
              <a:spcBef>
                <a:spcPts val="567"/>
              </a:spcBef>
              <a:buClr>
                <a:srgbClr val="000000"/>
              </a:buClr>
              <a:buSzPct val="75000"/>
              <a:buFont typeface="Symbol" charset="2"/>
              <a:buChar char=""/>
            </a:pPr>
            <a:r>
              <a:rPr b="0" lang="zh-TW" sz="2000" spc="-1" strike="noStrike">
                <a:latin typeface="Arial"/>
              </a:rPr>
              <a:t>第四個大綱層次</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zh-TW" sz="2000" spc="-1" strike="noStrike">
                <a:latin typeface="Arial"/>
              </a:rPr>
              <a:t>第五個大綱層次</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zh-TW" sz="2000" spc="-1" strike="noStrike">
                <a:latin typeface="Arial"/>
              </a:rPr>
              <a:t>第六個大綱層次</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zh-TW" sz="2000" spc="-1" strike="noStrike">
                <a:latin typeface="Arial"/>
              </a:rPr>
              <a:t>第七個大綱層次</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Google Shape;24;p4"/>
          <p:cNvSpPr/>
          <p:nvPr/>
        </p:nvSpPr>
        <p:spPr>
          <a:xfrm>
            <a:off x="0" y="0"/>
            <a:ext cx="9142200" cy="486000"/>
          </a:xfrm>
          <a:prstGeom prst="rect">
            <a:avLst/>
          </a:prstGeom>
          <a:solidFill>
            <a:schemeClr val="lt2"/>
          </a:solidFill>
          <a:ln w="0">
            <a:noFill/>
          </a:ln>
        </p:spPr>
        <p:style>
          <a:lnRef idx="0"/>
          <a:fillRef idx="0"/>
          <a:effectRef idx="0"/>
          <a:fontRef idx="minor"/>
        </p:style>
      </p:sp>
      <p:grpSp>
        <p:nvGrpSpPr>
          <p:cNvPr id="44" name="Google Shape;25;p4"/>
          <p:cNvGrpSpPr/>
          <p:nvPr/>
        </p:nvGrpSpPr>
        <p:grpSpPr>
          <a:xfrm>
            <a:off x="530280" y="1207080"/>
            <a:ext cx="1341360" cy="15840"/>
            <a:chOff x="530280" y="1207080"/>
            <a:chExt cx="1341360" cy="15840"/>
          </a:xfrm>
        </p:grpSpPr>
        <p:sp>
          <p:nvSpPr>
            <p:cNvPr id="45" name="Google Shape;26;p4"/>
            <p:cNvSpPr/>
            <p:nvPr/>
          </p:nvSpPr>
          <p:spPr>
            <a:xfrm rot="16200000">
              <a:off x="1380600" y="731880"/>
              <a:ext cx="15840" cy="965880"/>
            </a:xfrm>
            <a:prstGeom prst="rect">
              <a:avLst/>
            </a:prstGeom>
            <a:solidFill>
              <a:schemeClr val="accent3"/>
            </a:solidFill>
            <a:ln w="0">
              <a:noFill/>
            </a:ln>
          </p:spPr>
          <p:style>
            <a:lnRef idx="0"/>
            <a:fillRef idx="0"/>
            <a:effectRef idx="0"/>
            <a:fontRef idx="minor"/>
          </p:style>
        </p:sp>
        <p:sp>
          <p:nvSpPr>
            <p:cNvPr id="46" name="Google Shape;27;p4"/>
            <p:cNvSpPr/>
            <p:nvPr/>
          </p:nvSpPr>
          <p:spPr>
            <a:xfrm rot="16200000">
              <a:off x="1009440" y="727920"/>
              <a:ext cx="15840" cy="974160"/>
            </a:xfrm>
            <a:prstGeom prst="rect">
              <a:avLst/>
            </a:prstGeom>
            <a:solidFill>
              <a:schemeClr val="dk1"/>
            </a:solidFill>
            <a:ln w="0">
              <a:noFill/>
            </a:ln>
          </p:spPr>
          <p:style>
            <a:lnRef idx="0"/>
            <a:fillRef idx="0"/>
            <a:effectRef idx="0"/>
            <a:fontRef idx="minor"/>
          </p:style>
        </p:sp>
      </p:grpSp>
      <p:sp>
        <p:nvSpPr>
          <p:cNvPr id="47" name="PlaceHolder 1"/>
          <p:cNvSpPr>
            <a:spLocks noGrp="1"/>
          </p:cNvSpPr>
          <p:nvPr>
            <p:ph type="sldNum" idx="2"/>
          </p:nvPr>
        </p:nvSpPr>
        <p:spPr>
          <a:xfrm>
            <a:off x="8536320" y="4749840"/>
            <a:ext cx="546840" cy="391680"/>
          </a:xfrm>
          <a:prstGeom prst="rect">
            <a:avLst/>
          </a:prstGeom>
          <a:noFill/>
          <a:ln w="0">
            <a:noFill/>
          </a:ln>
        </p:spPr>
        <p:txBody>
          <a:bodyPr lIns="90000" rIns="90000" tIns="91440" bIns="91440" anchor="ctr">
            <a:noAutofit/>
          </a:bodyPr>
          <a:lstStyle>
            <a:lvl1pPr algn="r">
              <a:lnSpc>
                <a:spcPct val="100000"/>
              </a:lnSpc>
              <a:buNone/>
              <a:tabLst>
                <a:tab algn="l" pos="0"/>
              </a:tabLst>
              <a:defRPr b="0" lang="en-US" sz="1000" spc="-1" strike="noStrike">
                <a:solidFill>
                  <a:srgbClr val="595959"/>
                </a:solidFill>
                <a:latin typeface="Lato"/>
                <a:ea typeface="Lato"/>
              </a:defRPr>
            </a:lvl1pPr>
          </a:lstStyle>
          <a:p>
            <a:pPr algn="r">
              <a:lnSpc>
                <a:spcPct val="100000"/>
              </a:lnSpc>
              <a:buNone/>
              <a:tabLst>
                <a:tab algn="l" pos="0"/>
              </a:tabLst>
            </a:pPr>
            <a:fld id="{76084420-AABD-410D-9354-50A12F949BBA}" type="slidenum">
              <a:rPr b="0" lang="en-US" sz="1000" spc="-1" strike="noStrike">
                <a:solidFill>
                  <a:srgbClr val="595959"/>
                </a:solidFill>
                <a:latin typeface="Lato"/>
                <a:ea typeface="Lato"/>
              </a:rPr>
              <a:t>&lt;編號&gt;</a:t>
            </a:fld>
            <a:endParaRPr b="0" lang="en-US" sz="1000" spc="-1" strike="noStrike">
              <a:latin typeface="Times New Roman"/>
            </a:endParaRPr>
          </a:p>
        </p:txBody>
      </p:sp>
      <p:sp>
        <p:nvSpPr>
          <p:cNvPr id="48" name="PlaceHolder 2"/>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r>
              <a:rPr b="0" lang="zh-TW" sz="4400" spc="-1" strike="noStrike">
                <a:latin typeface="Arial"/>
              </a:rPr>
              <a:t>請按這裡編輯題名文字格式</a:t>
            </a:r>
            <a:endParaRPr b="0" lang="en-US" sz="4400" spc="-1" strike="noStrike">
              <a:latin typeface="Arial"/>
            </a:endParaRPr>
          </a:p>
        </p:txBody>
      </p:sp>
      <p:sp>
        <p:nvSpPr>
          <p:cNvPr id="49" name="PlaceHolder 3"/>
          <p:cNvSpPr>
            <a:spLocks noGrp="1"/>
          </p:cNvSpPr>
          <p:nvPr>
            <p:ph type="body"/>
          </p:nvPr>
        </p:nvSpPr>
        <p:spPr>
          <a:xfrm>
            <a:off x="457200" y="1203480"/>
            <a:ext cx="8229240" cy="2982960"/>
          </a:xfrm>
          <a:prstGeom prst="rect">
            <a:avLst/>
          </a:prstGeom>
          <a:noFill/>
          <a:ln w="0">
            <a:noFill/>
          </a:ln>
        </p:spPr>
        <p:txBody>
          <a:bodyPr lIns="0" rIns="0" tIns="0" bIns="0" anchor="t">
            <a:normAutofit fontScale="86000"/>
          </a:bodyPr>
          <a:p>
            <a:pPr marL="432000" indent="-324000">
              <a:spcBef>
                <a:spcPts val="1417"/>
              </a:spcBef>
              <a:buClr>
                <a:srgbClr val="000000"/>
              </a:buClr>
              <a:buSzPct val="45000"/>
              <a:buFont typeface="Wingdings" charset="2"/>
              <a:buChar char=""/>
            </a:pPr>
            <a:r>
              <a:rPr b="0" lang="zh-TW" sz="3200" spc="-1" strike="noStrike">
                <a:latin typeface="Arial"/>
              </a:rPr>
              <a:t>請按這裡編輯大綱文字格式</a:t>
            </a:r>
            <a:endParaRPr b="0" lang="en-US" sz="3200" spc="-1" strike="noStrike">
              <a:latin typeface="Arial"/>
            </a:endParaRPr>
          </a:p>
          <a:p>
            <a:pPr lvl="1" marL="864000" indent="-324000">
              <a:spcBef>
                <a:spcPts val="1134"/>
              </a:spcBef>
              <a:buClr>
                <a:srgbClr val="000000"/>
              </a:buClr>
              <a:buSzPct val="75000"/>
              <a:buFont typeface="Symbol" charset="2"/>
              <a:buChar char=""/>
            </a:pPr>
            <a:r>
              <a:rPr b="0" lang="zh-TW" sz="2800" spc="-1" strike="noStrike">
                <a:latin typeface="Arial"/>
              </a:rPr>
              <a:t>第二個大綱層次</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zh-TW" sz="2400" spc="-1" strike="noStrike">
                <a:latin typeface="Arial"/>
              </a:rPr>
              <a:t>第三個大綱層次</a:t>
            </a:r>
            <a:endParaRPr b="0" lang="en-US" sz="2400" spc="-1" strike="noStrike">
              <a:latin typeface="Arial"/>
            </a:endParaRPr>
          </a:p>
          <a:p>
            <a:pPr lvl="3" marL="1728000" indent="-216000">
              <a:spcBef>
                <a:spcPts val="567"/>
              </a:spcBef>
              <a:buClr>
                <a:srgbClr val="000000"/>
              </a:buClr>
              <a:buSzPct val="75000"/>
              <a:buFont typeface="Symbol" charset="2"/>
              <a:buChar char=""/>
            </a:pPr>
            <a:r>
              <a:rPr b="0" lang="zh-TW" sz="2000" spc="-1" strike="noStrike">
                <a:latin typeface="Arial"/>
              </a:rPr>
              <a:t>第四個大綱層次</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zh-TW" sz="2000" spc="-1" strike="noStrike">
                <a:latin typeface="Arial"/>
              </a:rPr>
              <a:t>第五個大綱層次</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zh-TW" sz="2000" spc="-1" strike="noStrike">
                <a:latin typeface="Arial"/>
              </a:rPr>
              <a:t>第六個大綱層次</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zh-TW" sz="2000" spc="-1" strike="noStrike">
                <a:latin typeface="Arial"/>
              </a:rPr>
              <a:t>第七個大綱層次</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729360" y="585360"/>
            <a:ext cx="7687080" cy="533520"/>
          </a:xfrm>
          <a:prstGeom prst="rect">
            <a:avLst/>
          </a:prstGeom>
          <a:noFill/>
          <a:ln w="0">
            <a:noFill/>
          </a:ln>
        </p:spPr>
        <p:txBody>
          <a:bodyPr lIns="0" rIns="0" tIns="91440" bIns="91440" anchor="t">
            <a:normAutofit/>
          </a:bodyPr>
          <a:p>
            <a:pPr>
              <a:lnSpc>
                <a:spcPct val="100000"/>
              </a:lnSpc>
              <a:buNone/>
              <a:tabLst>
                <a:tab algn="l" pos="0"/>
              </a:tabLst>
            </a:pPr>
            <a:r>
              <a:rPr b="0" lang="en-US" sz="1540" spc="-1" strike="noStrike">
                <a:solidFill>
                  <a:srgbClr val="1a1a1a"/>
                </a:solidFill>
                <a:latin typeface="Raleway"/>
                <a:ea typeface="Raleway"/>
              </a:rPr>
              <a:t>Assignment#3 11204604 Hong, Tse-Wen</a:t>
            </a:r>
            <a:endParaRPr b="0" lang="en-US" sz="1540" spc="-1" strike="noStrike">
              <a:latin typeface="Arial"/>
            </a:endParaRPr>
          </a:p>
        </p:txBody>
      </p:sp>
      <p:sp>
        <p:nvSpPr>
          <p:cNvPr id="87" name="PlaceHolder 2"/>
          <p:cNvSpPr>
            <a:spLocks noGrp="1"/>
          </p:cNvSpPr>
          <p:nvPr>
            <p:ph/>
          </p:nvPr>
        </p:nvSpPr>
        <p:spPr>
          <a:xfrm>
            <a:off x="397080" y="1309320"/>
            <a:ext cx="8345160" cy="3915360"/>
          </a:xfrm>
          <a:prstGeom prst="rect">
            <a:avLst/>
          </a:prstGeom>
          <a:noFill/>
          <a:ln w="0">
            <a:noFill/>
          </a:ln>
        </p:spPr>
        <p:txBody>
          <a:bodyPr lIns="0" rIns="0" tIns="91440" bIns="91440" anchor="t">
            <a:normAutofit fontScale="28000"/>
          </a:bodyPr>
          <a:p>
            <a:pPr>
              <a:lnSpc>
                <a:spcPct val="115000"/>
              </a:lnSpc>
              <a:buNone/>
              <a:tabLst>
                <a:tab algn="l" pos="0"/>
              </a:tabLst>
            </a:pPr>
            <a:r>
              <a:rPr b="0" lang="en-US" sz="4250" spc="-1" strike="noStrike">
                <a:solidFill>
                  <a:srgbClr val="595959"/>
                </a:solidFill>
                <a:latin typeface="Lato"/>
                <a:ea typeface="Lato"/>
              </a:rPr>
              <a:t>1. The research topic is narrowed down to: "</a:t>
            </a:r>
            <a:r>
              <a:rPr b="1" lang="en-US" sz="4250" spc="-1" strike="noStrike">
                <a:solidFill>
                  <a:srgbClr val="595959"/>
                </a:solidFill>
                <a:latin typeface="Lato"/>
                <a:ea typeface="Lato"/>
              </a:rPr>
              <a:t>What kind of mistakes will happen when going to the car factory to fill the oil? How to avoid mistakes?</a:t>
            </a:r>
            <a:r>
              <a:rPr b="0" lang="en-US" sz="4250" spc="-1" strike="noStrike">
                <a:solidFill>
                  <a:srgbClr val="595959"/>
                </a:solidFill>
                <a:latin typeface="Lato"/>
                <a:ea typeface="Lato"/>
              </a:rPr>
              <a:t>"</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2. Research methods:</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(1). Over the past five years, how many times have services been provided each year?</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(2). How many times have errors occurred? (Unable to successfully complete the work requirements)</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(3). Analyze these errors and classify them? (Acts that may or may not be attributed to a person)</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(4). For errors that can be attributed to humans, design possible improvement plans that are consistent with POEU and PU.</a:t>
            </a:r>
            <a:endParaRPr b="0" lang="en-US" sz="4250" spc="-1" strike="noStrike">
              <a:latin typeface="Arial"/>
            </a:endParaRPr>
          </a:p>
          <a:p>
            <a:pPr>
              <a:lnSpc>
                <a:spcPct val="115000"/>
              </a:lnSpc>
              <a:buNone/>
              <a:tabLst>
                <a:tab algn="l" pos="0"/>
              </a:tabLst>
            </a:pPr>
            <a:endParaRPr b="0" lang="en-US" sz="4250" spc="-1" strike="noStrike">
              <a:latin typeface="Arial"/>
            </a:endParaRPr>
          </a:p>
          <a:p>
            <a:pPr>
              <a:lnSpc>
                <a:spcPct val="115000"/>
              </a:lnSpc>
              <a:buNone/>
              <a:tabLst>
                <a:tab algn="l" pos="0"/>
              </a:tabLst>
            </a:pPr>
            <a:r>
              <a:rPr b="1" lang="en-US" sz="4250" spc="-1" strike="noStrike">
                <a:solidFill>
                  <a:srgbClr val="595959"/>
                </a:solidFill>
                <a:latin typeface="Lato"/>
                <a:ea typeface="Lato"/>
              </a:rPr>
              <a:t>Additional Explanation: </a:t>
            </a:r>
            <a:r>
              <a:rPr b="0" lang="en-US" sz="4250" spc="-1" strike="noStrike">
                <a:solidFill>
                  <a:srgbClr val="595959"/>
                </a:solidFill>
                <a:latin typeface="Lato"/>
                <a:ea typeface="Lato"/>
              </a:rPr>
              <a:t>In the past ten years or so, due to the requirements of environmental protection regulations, automobile factories in Taiwan no longer use lubricants in small packages (1 or 4 liters). Instead, oil companies are required to send lubricants to the automobile factory in 200-liter barrels. Enter the oil tank and use a refueling gun to supply oil during maintenance at the depot. However, in the process from when the oil dealer sends people to deliver the goods to the oil tank, the wrong oil or other abnormal situations may occasionally occur. The car manufacturer requires oil dealers and logistics service providers to achieve "instant oil supply" and "zero oil supply". Wrong" request. Due to constant errors, car manufacturers will require oil dealers to change logistics service providers, or refuse to allow certain businesses to provide services. But people “make mistakes while busy.” Is it possible to achieve zero mistakes? Is it possible to do this with the help of information technology? </a:t>
            </a:r>
            <a:endParaRPr b="0" lang="en-US" sz="425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729360" y="585360"/>
            <a:ext cx="7687080" cy="533520"/>
          </a:xfrm>
          <a:prstGeom prst="rect">
            <a:avLst/>
          </a:prstGeom>
          <a:noFill/>
          <a:ln w="0">
            <a:noFill/>
          </a:ln>
        </p:spPr>
        <p:txBody>
          <a:bodyPr lIns="0" rIns="0" tIns="91440" bIns="91440" anchor="t">
            <a:normAutofit/>
          </a:bodyPr>
          <a:p>
            <a:pPr>
              <a:lnSpc>
                <a:spcPct val="100000"/>
              </a:lnSpc>
              <a:buNone/>
              <a:tabLst>
                <a:tab algn="l" pos="0"/>
              </a:tabLst>
            </a:pPr>
            <a:r>
              <a:rPr b="0" lang="en-US" sz="1540" spc="-1" strike="noStrike">
                <a:solidFill>
                  <a:srgbClr val="1a1a1a"/>
                </a:solidFill>
                <a:latin typeface="Raleway"/>
                <a:ea typeface="Raleway"/>
              </a:rPr>
              <a:t>Assignment#3 11204604 Hong, Tse-Wen </a:t>
            </a:r>
            <a:r>
              <a:rPr b="0" lang="zh-TW" sz="1540" spc="-1" strike="noStrike">
                <a:solidFill>
                  <a:srgbClr val="1a1a1a"/>
                </a:solidFill>
                <a:latin typeface="Raleway"/>
                <a:ea typeface="Raleway"/>
              </a:rPr>
              <a:t>洪哲文</a:t>
            </a:r>
            <a:endParaRPr b="0" lang="en-US" sz="1540" spc="-1" strike="noStrike">
              <a:latin typeface="Arial"/>
            </a:endParaRPr>
          </a:p>
        </p:txBody>
      </p:sp>
      <p:sp>
        <p:nvSpPr>
          <p:cNvPr id="89" name="PlaceHolder 2"/>
          <p:cNvSpPr>
            <a:spLocks noGrp="1"/>
          </p:cNvSpPr>
          <p:nvPr>
            <p:ph/>
          </p:nvPr>
        </p:nvSpPr>
        <p:spPr>
          <a:xfrm>
            <a:off x="540000" y="1284840"/>
            <a:ext cx="8165160" cy="3710520"/>
          </a:xfrm>
          <a:prstGeom prst="rect">
            <a:avLst/>
          </a:prstGeom>
          <a:noFill/>
          <a:ln w="0">
            <a:noFill/>
          </a:ln>
        </p:spPr>
        <p:txBody>
          <a:bodyPr lIns="0" rIns="0" tIns="91440" bIns="91440" anchor="t">
            <a:normAutofit fontScale="33000"/>
          </a:bodyPr>
          <a:p>
            <a:pPr>
              <a:lnSpc>
                <a:spcPct val="115000"/>
              </a:lnSpc>
              <a:buNone/>
              <a:tabLst>
                <a:tab algn="l" pos="0"/>
              </a:tabLst>
            </a:pPr>
            <a:r>
              <a:rPr b="0" lang="en-US" sz="4250" spc="-1" strike="noStrike">
                <a:solidFill>
                  <a:srgbClr val="595959"/>
                </a:solidFill>
                <a:latin typeface="Lato"/>
                <a:ea typeface="Lato"/>
              </a:rPr>
              <a:t>1.</a:t>
            </a:r>
            <a:r>
              <a:rPr b="0" lang="zh-TW" sz="4250" spc="-1" strike="noStrike">
                <a:solidFill>
                  <a:srgbClr val="595959"/>
                </a:solidFill>
                <a:latin typeface="Lato"/>
                <a:ea typeface="Lato"/>
              </a:rPr>
              <a:t>研究主題縮小為</a:t>
            </a:r>
            <a:r>
              <a:rPr b="0" lang="en-US" sz="4250" spc="-1" strike="noStrike">
                <a:solidFill>
                  <a:srgbClr val="595959"/>
                </a:solidFill>
                <a:latin typeface="Lato"/>
                <a:ea typeface="Lato"/>
              </a:rPr>
              <a:t>: </a:t>
            </a:r>
            <a:r>
              <a:rPr b="0" lang="zh-TW" sz="4250" spc="-1" strike="noStrike">
                <a:solidFill>
                  <a:srgbClr val="595959"/>
                </a:solidFill>
                <a:latin typeface="Lato"/>
                <a:ea typeface="Lato"/>
              </a:rPr>
              <a:t>「</a:t>
            </a:r>
            <a:r>
              <a:rPr b="1" lang="zh-TW" sz="4250" spc="-1" strike="noStrike">
                <a:solidFill>
                  <a:srgbClr val="595959"/>
                </a:solidFill>
                <a:latin typeface="Lato"/>
                <a:ea typeface="Lato"/>
              </a:rPr>
              <a:t>到汽車廠打油時，會發生什麼樣的錯誤？如何避免發生錯誤？</a:t>
            </a:r>
            <a:r>
              <a:rPr b="0" lang="zh-TW" sz="4250" spc="-1" strike="noStrike">
                <a:solidFill>
                  <a:srgbClr val="595959"/>
                </a:solidFill>
                <a:latin typeface="Lato"/>
                <a:ea typeface="Lato"/>
              </a:rPr>
              <a:t>」</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2.</a:t>
            </a:r>
            <a:r>
              <a:rPr b="0" lang="zh-TW" sz="4250" spc="-1" strike="noStrike">
                <a:solidFill>
                  <a:srgbClr val="595959"/>
                </a:solidFill>
                <a:latin typeface="Lato"/>
                <a:ea typeface="Lato"/>
              </a:rPr>
              <a:t>研究方法：</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(1).</a:t>
            </a:r>
            <a:r>
              <a:rPr b="0" lang="zh-TW" sz="4250" spc="-1" strike="noStrike">
                <a:solidFill>
                  <a:srgbClr val="595959"/>
                </a:solidFill>
                <a:latin typeface="Lato"/>
                <a:ea typeface="Lato"/>
              </a:rPr>
              <a:t>統計五年來，每年提供服務的次數有多少？</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(2).</a:t>
            </a:r>
            <a:r>
              <a:rPr b="0" lang="zh-TW" sz="4250" spc="-1" strike="noStrike">
                <a:solidFill>
                  <a:srgbClr val="595959"/>
                </a:solidFill>
                <a:latin typeface="Lato"/>
                <a:ea typeface="Lato"/>
              </a:rPr>
              <a:t>發生錯誤的次數有多少</a:t>
            </a:r>
            <a:r>
              <a:rPr b="0" lang="en-US" sz="4250" spc="-1" strike="noStrike">
                <a:solidFill>
                  <a:srgbClr val="595959"/>
                </a:solidFill>
                <a:latin typeface="Lato"/>
                <a:ea typeface="Lato"/>
              </a:rPr>
              <a:t>? (</a:t>
            </a:r>
            <a:r>
              <a:rPr b="0" lang="zh-TW" sz="4250" spc="-1" strike="noStrike">
                <a:solidFill>
                  <a:srgbClr val="595959"/>
                </a:solidFill>
                <a:latin typeface="Lato"/>
                <a:ea typeface="Lato"/>
              </a:rPr>
              <a:t>不能順利完成工作要求的</a:t>
            </a:r>
            <a:r>
              <a:rPr b="0" lang="en-US" sz="4250" spc="-1" strike="noStrike">
                <a:solidFill>
                  <a:srgbClr val="595959"/>
                </a:solidFill>
                <a:latin typeface="Lato"/>
                <a:ea typeface="Lato"/>
              </a:rPr>
              <a:t>)</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(3).</a:t>
            </a:r>
            <a:r>
              <a:rPr b="0" lang="zh-TW" sz="4250" spc="-1" strike="noStrike">
                <a:solidFill>
                  <a:srgbClr val="595959"/>
                </a:solidFill>
                <a:latin typeface="Lato"/>
                <a:ea typeface="Lato"/>
              </a:rPr>
              <a:t>分析這些錯誤，做出分類？</a:t>
            </a:r>
            <a:r>
              <a:rPr b="0" lang="en-US" sz="4250" spc="-1" strike="noStrike">
                <a:solidFill>
                  <a:srgbClr val="595959"/>
                </a:solidFill>
                <a:latin typeface="Lato"/>
                <a:ea typeface="Lato"/>
              </a:rPr>
              <a:t>(</a:t>
            </a:r>
            <a:r>
              <a:rPr b="0" lang="zh-TW" sz="4250" spc="-1" strike="noStrike">
                <a:solidFill>
                  <a:srgbClr val="595959"/>
                </a:solidFill>
                <a:latin typeface="Lato"/>
                <a:ea typeface="Lato"/>
              </a:rPr>
              <a:t>可歸責於人的行為，或不可歸責的</a:t>
            </a:r>
            <a:r>
              <a:rPr b="0" lang="en-US" sz="4250" spc="-1" strike="noStrike">
                <a:solidFill>
                  <a:srgbClr val="595959"/>
                </a:solidFill>
                <a:latin typeface="Lato"/>
                <a:ea typeface="Lato"/>
              </a:rPr>
              <a:t>)</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(4).</a:t>
            </a:r>
            <a:r>
              <a:rPr b="0" lang="zh-TW" sz="4250" spc="-1" strike="noStrike">
                <a:solidFill>
                  <a:srgbClr val="595959"/>
                </a:solidFill>
                <a:latin typeface="Lato"/>
                <a:ea typeface="Lato"/>
              </a:rPr>
              <a:t>針對可歸責於人的錯誤，設計符合</a:t>
            </a:r>
            <a:r>
              <a:rPr b="0" lang="en-US" sz="4250" spc="-1" strike="noStrike">
                <a:solidFill>
                  <a:srgbClr val="595959"/>
                </a:solidFill>
                <a:latin typeface="Lato"/>
                <a:ea typeface="Lato"/>
              </a:rPr>
              <a:t>POEU</a:t>
            </a:r>
            <a:r>
              <a:rPr b="0" lang="zh-TW" sz="4250" spc="-1" strike="noStrike">
                <a:solidFill>
                  <a:srgbClr val="595959"/>
                </a:solidFill>
                <a:latin typeface="Lato"/>
                <a:ea typeface="Lato"/>
              </a:rPr>
              <a:t>和</a:t>
            </a:r>
            <a:r>
              <a:rPr b="0" lang="en-US" sz="4250" spc="-1" strike="noStrike">
                <a:solidFill>
                  <a:srgbClr val="595959"/>
                </a:solidFill>
                <a:latin typeface="Lato"/>
                <a:ea typeface="Lato"/>
              </a:rPr>
              <a:t>PU</a:t>
            </a:r>
            <a:r>
              <a:rPr b="0" lang="zh-TW" sz="4250" spc="-1" strike="noStrike">
                <a:solidFill>
                  <a:srgbClr val="595959"/>
                </a:solidFill>
                <a:latin typeface="Lato"/>
                <a:ea typeface="Lato"/>
              </a:rPr>
              <a:t>的可能改善方案。</a:t>
            </a:r>
            <a:endParaRPr b="0" lang="en-US" sz="4250" spc="-1" strike="noStrike">
              <a:latin typeface="Arial"/>
            </a:endParaRPr>
          </a:p>
          <a:p>
            <a:pPr>
              <a:lnSpc>
                <a:spcPct val="115000"/>
              </a:lnSpc>
              <a:spcBef>
                <a:spcPts val="1199"/>
              </a:spcBef>
              <a:buNone/>
              <a:tabLst>
                <a:tab algn="l" pos="0"/>
              </a:tabLst>
            </a:pPr>
            <a:endParaRPr b="0" lang="en-US" sz="4250" spc="-1" strike="noStrike">
              <a:latin typeface="Arial"/>
            </a:endParaRPr>
          </a:p>
          <a:p>
            <a:pPr>
              <a:lnSpc>
                <a:spcPct val="115000"/>
              </a:lnSpc>
              <a:spcBef>
                <a:spcPts val="1199"/>
              </a:spcBef>
              <a:buNone/>
              <a:tabLst>
                <a:tab algn="l" pos="0"/>
              </a:tabLst>
            </a:pPr>
            <a:r>
              <a:rPr b="0" lang="zh-TW" sz="4250" spc="-1" strike="noStrike">
                <a:solidFill>
                  <a:srgbClr val="595959"/>
                </a:solidFill>
                <a:latin typeface="Lato"/>
                <a:ea typeface="Lato"/>
              </a:rPr>
              <a:t>補充說明</a:t>
            </a:r>
            <a:r>
              <a:rPr b="0" lang="en-US" sz="4250" spc="-1" strike="noStrike">
                <a:solidFill>
                  <a:srgbClr val="595959"/>
                </a:solidFill>
                <a:latin typeface="Lato"/>
                <a:ea typeface="Lato"/>
              </a:rPr>
              <a:t>:  </a:t>
            </a:r>
            <a:r>
              <a:rPr b="0" lang="zh-TW" sz="4250" spc="-1" strike="noStrike">
                <a:solidFill>
                  <a:srgbClr val="595959"/>
                </a:solidFill>
                <a:latin typeface="Lato"/>
                <a:ea typeface="Lato"/>
              </a:rPr>
              <a:t>近十多年來，由於環保法規的要求，在台灣，汽車廠已經不再使用小包裝</a:t>
            </a:r>
            <a:r>
              <a:rPr b="0" lang="en-US" sz="4250" spc="-1" strike="noStrike">
                <a:solidFill>
                  <a:srgbClr val="595959"/>
                </a:solidFill>
                <a:latin typeface="Lato"/>
                <a:ea typeface="Lato"/>
              </a:rPr>
              <a:t>(1</a:t>
            </a:r>
            <a:r>
              <a:rPr b="0" lang="zh-TW" sz="4250" spc="-1" strike="noStrike">
                <a:solidFill>
                  <a:srgbClr val="595959"/>
                </a:solidFill>
                <a:latin typeface="Lato"/>
                <a:ea typeface="Lato"/>
              </a:rPr>
              <a:t>或</a:t>
            </a:r>
            <a:r>
              <a:rPr b="0" lang="en-US" sz="4250" spc="-1" strike="noStrike">
                <a:solidFill>
                  <a:srgbClr val="595959"/>
                </a:solidFill>
                <a:latin typeface="Lato"/>
                <a:ea typeface="Lato"/>
              </a:rPr>
              <a:t>4</a:t>
            </a:r>
            <a:r>
              <a:rPr b="0" lang="zh-TW" sz="4250" spc="-1" strike="noStrike">
                <a:solidFill>
                  <a:srgbClr val="595959"/>
                </a:solidFill>
                <a:latin typeface="Lato"/>
                <a:ea typeface="Lato"/>
              </a:rPr>
              <a:t>公升</a:t>
            </a:r>
            <a:r>
              <a:rPr b="0" lang="en-US" sz="4250" spc="-1" strike="noStrike">
                <a:solidFill>
                  <a:srgbClr val="595959"/>
                </a:solidFill>
                <a:latin typeface="Lato"/>
                <a:ea typeface="Lato"/>
              </a:rPr>
              <a:t>)</a:t>
            </a:r>
            <a:r>
              <a:rPr b="0" lang="zh-TW" sz="4250" spc="-1" strike="noStrike">
                <a:solidFill>
                  <a:srgbClr val="595959"/>
                </a:solidFill>
                <a:latin typeface="Lato"/>
                <a:ea typeface="Lato"/>
              </a:rPr>
              <a:t>的潤滑油，而是要求油公司用</a:t>
            </a:r>
            <a:r>
              <a:rPr b="0" lang="en-US" sz="4250" spc="-1" strike="noStrike">
                <a:solidFill>
                  <a:srgbClr val="595959"/>
                </a:solidFill>
                <a:latin typeface="Lato"/>
                <a:ea typeface="Lato"/>
              </a:rPr>
              <a:t>200</a:t>
            </a:r>
            <a:r>
              <a:rPr b="0" lang="zh-TW" sz="4250" spc="-1" strike="noStrike">
                <a:solidFill>
                  <a:srgbClr val="595959"/>
                </a:solidFill>
                <a:latin typeface="Lato"/>
                <a:ea typeface="Lato"/>
              </a:rPr>
              <a:t>公升桶送到車廠，打入油槽，車廠維修時，用加油槍供油。然而，在油商派人送貨到打入油槽這個環節，偶而會發生打錯油或是其他異常狀況，車廠要求油商及提供物流服務的供應商要作到「即時供油」與「零錯誤」的要求。由於錯誤不斷，車廠會要求油商換物流服務商，或拒絕讓某些商家提供服務。但是人們「忙中有錯」，可能作到零錯誤嗎？可能應用資訊科技的幫助作到嗎？</a:t>
            </a:r>
            <a:endParaRPr b="0" lang="en-US" sz="4250" spc="-1" strike="noStrike">
              <a:latin typeface="Arial"/>
            </a:endParaRPr>
          </a:p>
          <a:p>
            <a:pPr>
              <a:lnSpc>
                <a:spcPct val="115000"/>
              </a:lnSpc>
              <a:spcBef>
                <a:spcPts val="1199"/>
              </a:spcBef>
              <a:buNone/>
              <a:tabLst>
                <a:tab algn="l" pos="0"/>
              </a:tabLst>
            </a:pPr>
            <a:endParaRPr b="0" lang="en-US" sz="4250" spc="-1" strike="noStrike">
              <a:latin typeface="Arial"/>
            </a:endParaRPr>
          </a:p>
          <a:p>
            <a:pPr>
              <a:lnSpc>
                <a:spcPct val="115000"/>
              </a:lnSpc>
              <a:spcBef>
                <a:spcPts val="1199"/>
              </a:spcBef>
              <a:buNone/>
              <a:tabLst>
                <a:tab algn="l" pos="0"/>
              </a:tabLst>
            </a:pPr>
            <a:endParaRPr b="0" lang="en-US" sz="4250" spc="-1" strike="noStrike">
              <a:latin typeface="Arial"/>
            </a:endParaRPr>
          </a:p>
          <a:p>
            <a:pPr>
              <a:lnSpc>
                <a:spcPct val="115000"/>
              </a:lnSpc>
              <a:spcBef>
                <a:spcPts val="1199"/>
              </a:spcBef>
              <a:buNone/>
              <a:tabLst>
                <a:tab algn="l" pos="0"/>
              </a:tabLst>
            </a:pPr>
            <a:endParaRPr b="0" lang="en-US" sz="3459" spc="-1" strike="noStrike">
              <a:latin typeface="Arial"/>
            </a:endParaRPr>
          </a:p>
          <a:p>
            <a:pPr>
              <a:lnSpc>
                <a:spcPct val="115000"/>
              </a:lnSpc>
              <a:spcBef>
                <a:spcPts val="1199"/>
              </a:spcBef>
              <a:buNone/>
              <a:tabLst>
                <a:tab algn="l" pos="0"/>
              </a:tabLst>
            </a:pPr>
            <a:endParaRPr b="0" lang="en-US" sz="3459" spc="-1" strike="noStrike">
              <a:latin typeface="Arial"/>
            </a:endParaRPr>
          </a:p>
          <a:p>
            <a:pPr>
              <a:lnSpc>
                <a:spcPct val="115000"/>
              </a:lnSpc>
              <a:spcBef>
                <a:spcPts val="1199"/>
              </a:spcBef>
              <a:buNone/>
              <a:tabLst>
                <a:tab algn="l" pos="0"/>
              </a:tabLst>
            </a:pPr>
            <a:endParaRPr b="0" lang="en-US" sz="3459" spc="-1" strike="noStrike">
              <a:latin typeface="Arial"/>
            </a:endParaRPr>
          </a:p>
          <a:p>
            <a:pPr>
              <a:lnSpc>
                <a:spcPct val="115000"/>
              </a:lnSpc>
              <a:spcBef>
                <a:spcPts val="1199"/>
              </a:spcBef>
              <a:buNone/>
              <a:tabLst>
                <a:tab algn="l" pos="0"/>
              </a:tabLst>
            </a:pPr>
            <a:endParaRPr b="0" lang="en-US" sz="1300" spc="-1" strike="noStrike">
              <a:latin typeface="Arial"/>
            </a:endParaRPr>
          </a:p>
          <a:p>
            <a:pPr>
              <a:lnSpc>
                <a:spcPct val="115000"/>
              </a:lnSpc>
              <a:spcBef>
                <a:spcPts val="1199"/>
              </a:spcBef>
              <a:spcAft>
                <a:spcPts val="1199"/>
              </a:spcAft>
              <a:buNone/>
              <a:tabLst>
                <a:tab algn="l" pos="0"/>
              </a:tabLst>
            </a:pPr>
            <a:endParaRPr b="0" lang="en-US" sz="13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30</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zh-TW</dc:language>
  <cp:lastModifiedBy/>
  <dcterms:modified xsi:type="dcterms:W3CDTF">2023-10-05T10:06:32Z</dcterms:modified>
  <cp:revision>9</cp:revision>
  <dc:subject/>
  <dc:title/>
</cp:coreProperties>
</file>

<file path=docProps/custom.xml><?xml version="1.0" encoding="utf-8"?>
<Properties xmlns="http://schemas.openxmlformats.org/officeDocument/2006/custom-properties" xmlns:vt="http://schemas.openxmlformats.org/officeDocument/2006/docPropsVTypes"/>
</file>