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3"/>
  </p:notesMasterIdLst>
  <p:sldIdLst>
    <p:sldId id="256" r:id="rId2"/>
    <p:sldId id="257" r:id="rId3"/>
    <p:sldId id="258" r:id="rId4"/>
    <p:sldId id="259" r:id="rId5"/>
    <p:sldId id="260" r:id="rId6"/>
    <p:sldId id="289" r:id="rId7"/>
    <p:sldId id="262" r:id="rId8"/>
    <p:sldId id="290" r:id="rId9"/>
    <p:sldId id="291" r:id="rId10"/>
    <p:sldId id="261" r:id="rId11"/>
    <p:sldId id="292" r:id="rId12"/>
    <p:sldId id="263" r:id="rId13"/>
    <p:sldId id="283" r:id="rId14"/>
    <p:sldId id="284" r:id="rId15"/>
    <p:sldId id="264" r:id="rId16"/>
    <p:sldId id="285" r:id="rId17"/>
    <p:sldId id="265" r:id="rId18"/>
    <p:sldId id="266" r:id="rId19"/>
    <p:sldId id="267" r:id="rId20"/>
    <p:sldId id="268" r:id="rId21"/>
    <p:sldId id="282" r:id="rId22"/>
  </p:sldIdLst>
  <p:sldSz cx="9144000" cy="6858000" type="screen4x3"/>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5" roundtripDataSignature="AMtx7mhanWX7icQu/VZRSRHckuVGiQ/hMg=="/>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24372" initials="2" lastIdx="1" clrIdx="0">
    <p:extLst>
      <p:ext uri="{19B8F6BF-5375-455C-9EA6-DF929625EA0E}">
        <p15:presenceInfo xmlns:p15="http://schemas.microsoft.com/office/powerpoint/2012/main" userId="728bb41e53a9080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497" autoAdjust="0"/>
  </p:normalViewPr>
  <p:slideViewPr>
    <p:cSldViewPr snapToGrid="0">
      <p:cViewPr varScale="1">
        <p:scale>
          <a:sx n="98" d="100"/>
          <a:sy n="98" d="100"/>
        </p:scale>
        <p:origin x="1974" y="7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5" Type="http://customschemas.google.com/relationships/presentationmetadata" Target="meta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728bb41e53a9080e" providerId="LiveId" clId="{78CCEBCE-4206-4C72-8D23-7EADCE3102CF}"/>
    <pc:docChg chg="undo custSel addSld delSld modSld sldOrd">
      <pc:chgData name="" userId="728bb41e53a9080e" providerId="LiveId" clId="{78CCEBCE-4206-4C72-8D23-7EADCE3102CF}" dt="2024-04-15T07:02:19.508" v="4638" actId="1076"/>
      <pc:docMkLst>
        <pc:docMk/>
      </pc:docMkLst>
      <pc:sldChg chg="modSp">
        <pc:chgData name="" userId="728bb41e53a9080e" providerId="LiveId" clId="{78CCEBCE-4206-4C72-8D23-7EADCE3102CF}" dt="2024-04-15T02:13:12.165" v="4463" actId="20577"/>
        <pc:sldMkLst>
          <pc:docMk/>
          <pc:sldMk cId="0" sldId="256"/>
        </pc:sldMkLst>
        <pc:spChg chg="mod">
          <ac:chgData name="" userId="728bb41e53a9080e" providerId="LiveId" clId="{78CCEBCE-4206-4C72-8D23-7EADCE3102CF}" dt="2024-04-15T02:13:12.165" v="4463" actId="20577"/>
          <ac:spMkLst>
            <pc:docMk/>
            <pc:sldMk cId="0" sldId="256"/>
            <ac:spMk id="48" creationId="{00000000-0000-0000-0000-000000000000}"/>
          </ac:spMkLst>
        </pc:spChg>
      </pc:sldChg>
      <pc:sldChg chg="addSp delSp modSp">
        <pc:chgData name="" userId="728bb41e53a9080e" providerId="LiveId" clId="{78CCEBCE-4206-4C72-8D23-7EADCE3102CF}" dt="2024-04-12T03:49:21.621" v="20" actId="14100"/>
        <pc:sldMkLst>
          <pc:docMk/>
          <pc:sldMk cId="0" sldId="257"/>
        </pc:sldMkLst>
        <pc:spChg chg="add del mod">
          <ac:chgData name="" userId="728bb41e53a9080e" providerId="LiveId" clId="{78CCEBCE-4206-4C72-8D23-7EADCE3102CF}" dt="2024-04-12T03:22:05.928" v="1" actId="478"/>
          <ac:spMkLst>
            <pc:docMk/>
            <pc:sldMk cId="0" sldId="257"/>
            <ac:spMk id="2" creationId="{A561A48E-A737-4924-A799-A3A21311E56D}"/>
          </ac:spMkLst>
        </pc:spChg>
        <pc:spChg chg="add del mod">
          <ac:chgData name="" userId="728bb41e53a9080e" providerId="LiveId" clId="{78CCEBCE-4206-4C72-8D23-7EADCE3102CF}" dt="2024-04-12T03:22:16.068" v="5"/>
          <ac:spMkLst>
            <pc:docMk/>
            <pc:sldMk cId="0" sldId="257"/>
            <ac:spMk id="3" creationId="{4D7A4B6C-56F4-4853-903A-11C3ED30C5A8}"/>
          </ac:spMkLst>
        </pc:spChg>
        <pc:spChg chg="add del mod">
          <ac:chgData name="" userId="728bb41e53a9080e" providerId="LiveId" clId="{78CCEBCE-4206-4C72-8D23-7EADCE3102CF}" dt="2024-04-12T03:22:16.068" v="5"/>
          <ac:spMkLst>
            <pc:docMk/>
            <pc:sldMk cId="0" sldId="257"/>
            <ac:spMk id="4" creationId="{1A9C36F5-1CC5-4633-917E-56ABAEF70994}"/>
          </ac:spMkLst>
        </pc:spChg>
        <pc:spChg chg="add del mod">
          <ac:chgData name="" userId="728bb41e53a9080e" providerId="LiveId" clId="{78CCEBCE-4206-4C72-8D23-7EADCE3102CF}" dt="2024-04-12T03:22:15.558" v="4"/>
          <ac:spMkLst>
            <pc:docMk/>
            <pc:sldMk cId="0" sldId="257"/>
            <ac:spMk id="5" creationId="{A5CC01B9-0388-4858-98FC-26EB134940CE}"/>
          </ac:spMkLst>
        </pc:spChg>
        <pc:spChg chg="add del mod">
          <ac:chgData name="" userId="728bb41e53a9080e" providerId="LiveId" clId="{78CCEBCE-4206-4C72-8D23-7EADCE3102CF}" dt="2024-04-12T03:22:15.558" v="4"/>
          <ac:spMkLst>
            <pc:docMk/>
            <pc:sldMk cId="0" sldId="257"/>
            <ac:spMk id="6" creationId="{3FD3E8C7-6BA6-4317-BB4C-35391CE63714}"/>
          </ac:spMkLst>
        </pc:spChg>
        <pc:picChg chg="del">
          <ac:chgData name="" userId="728bb41e53a9080e" providerId="LiveId" clId="{78CCEBCE-4206-4C72-8D23-7EADCE3102CF}" dt="2024-04-12T03:40:27.354" v="6" actId="478"/>
          <ac:picMkLst>
            <pc:docMk/>
            <pc:sldMk cId="0" sldId="257"/>
            <ac:picMk id="7" creationId="{67546055-5599-4063-BED9-32E50F370425}"/>
          </ac:picMkLst>
        </pc:picChg>
        <pc:picChg chg="add del">
          <ac:chgData name="" userId="728bb41e53a9080e" providerId="LiveId" clId="{78CCEBCE-4206-4C72-8D23-7EADCE3102CF}" dt="2024-04-12T03:41:14.554" v="8" actId="478"/>
          <ac:picMkLst>
            <pc:docMk/>
            <pc:sldMk cId="0" sldId="257"/>
            <ac:picMk id="8" creationId="{1804EA51-62EA-44A7-8E1C-7DBBE6637859}"/>
          </ac:picMkLst>
        </pc:picChg>
        <pc:picChg chg="add mod">
          <ac:chgData name="" userId="728bb41e53a9080e" providerId="LiveId" clId="{78CCEBCE-4206-4C72-8D23-7EADCE3102CF}" dt="2024-04-12T03:49:21.621" v="20" actId="14100"/>
          <ac:picMkLst>
            <pc:docMk/>
            <pc:sldMk cId="0" sldId="257"/>
            <ac:picMk id="9" creationId="{A15BC5F8-2AD8-43AB-B3D4-E4CB5B684CCC}"/>
          </ac:picMkLst>
        </pc:picChg>
      </pc:sldChg>
      <pc:sldChg chg="addSp delSp modSp">
        <pc:chgData name="" userId="728bb41e53a9080e" providerId="LiveId" clId="{78CCEBCE-4206-4C72-8D23-7EADCE3102CF}" dt="2024-04-15T02:47:02.058" v="4470" actId="113"/>
        <pc:sldMkLst>
          <pc:docMk/>
          <pc:sldMk cId="0" sldId="258"/>
        </pc:sldMkLst>
        <pc:spChg chg="mod">
          <ac:chgData name="" userId="728bb41e53a9080e" providerId="LiveId" clId="{78CCEBCE-4206-4C72-8D23-7EADCE3102CF}" dt="2024-04-12T03:54:45.785" v="21" actId="6549"/>
          <ac:spMkLst>
            <pc:docMk/>
            <pc:sldMk cId="0" sldId="258"/>
            <ac:spMk id="2" creationId="{E1D1E3F4-EC12-4387-87B5-8DF980CE04FB}"/>
          </ac:spMkLst>
        </pc:spChg>
        <pc:spChg chg="del mod">
          <ac:chgData name="" userId="728bb41e53a9080e" providerId="LiveId" clId="{78CCEBCE-4206-4C72-8D23-7EADCE3102CF}" dt="2024-04-12T03:54:52.195" v="24"/>
          <ac:spMkLst>
            <pc:docMk/>
            <pc:sldMk cId="0" sldId="258"/>
            <ac:spMk id="3" creationId="{AF9902BB-6780-436F-8F50-1DA25FB1061F}"/>
          </ac:spMkLst>
        </pc:spChg>
        <pc:spChg chg="add mod">
          <ac:chgData name="" userId="728bb41e53a9080e" providerId="LiveId" clId="{78CCEBCE-4206-4C72-8D23-7EADCE3102CF}" dt="2024-04-15T02:47:02.058" v="4470" actId="113"/>
          <ac:spMkLst>
            <pc:docMk/>
            <pc:sldMk cId="0" sldId="258"/>
            <ac:spMk id="4" creationId="{E4DAD596-1628-4CCC-8595-34E11CC19415}"/>
          </ac:spMkLst>
        </pc:spChg>
      </pc:sldChg>
      <pc:sldChg chg="delSp modSp">
        <pc:chgData name="" userId="728bb41e53a9080e" providerId="LiveId" clId="{78CCEBCE-4206-4C72-8D23-7EADCE3102CF}" dt="2024-04-15T03:11:12.180" v="4473" actId="2710"/>
        <pc:sldMkLst>
          <pc:docMk/>
          <pc:sldMk cId="0" sldId="259"/>
        </pc:sldMkLst>
        <pc:spChg chg="del mod">
          <ac:chgData name="" userId="728bb41e53a9080e" providerId="LiveId" clId="{78CCEBCE-4206-4C72-8D23-7EADCE3102CF}" dt="2024-04-12T04:48:22.018" v="956"/>
          <ac:spMkLst>
            <pc:docMk/>
            <pc:sldMk cId="0" sldId="259"/>
            <ac:spMk id="6" creationId="{EF2E9A23-14C1-4A00-BE74-1CDA0CF1DF7B}"/>
          </ac:spMkLst>
        </pc:spChg>
        <pc:spChg chg="del mod">
          <ac:chgData name="" userId="728bb41e53a9080e" providerId="LiveId" clId="{78CCEBCE-4206-4C72-8D23-7EADCE3102CF}" dt="2024-04-12T04:48:34.632" v="963" actId="478"/>
          <ac:spMkLst>
            <pc:docMk/>
            <pc:sldMk cId="0" sldId="259"/>
            <ac:spMk id="30" creationId="{07C5A1C1-EABC-4069-9CEF-436A311CE518}"/>
          </ac:spMkLst>
        </pc:spChg>
        <pc:spChg chg="mod">
          <ac:chgData name="" userId="728bb41e53a9080e" providerId="LiveId" clId="{78CCEBCE-4206-4C72-8D23-7EADCE3102CF}" dt="2024-04-15T03:11:12.180" v="4473" actId="2710"/>
          <ac:spMkLst>
            <pc:docMk/>
            <pc:sldMk cId="0" sldId="259"/>
            <ac:spMk id="70" creationId="{00000000-0000-0000-0000-000000000000}"/>
          </ac:spMkLst>
        </pc:spChg>
        <pc:cxnChg chg="del">
          <ac:chgData name="" userId="728bb41e53a9080e" providerId="LiveId" clId="{78CCEBCE-4206-4C72-8D23-7EADCE3102CF}" dt="2024-04-12T04:48:23.119" v="957" actId="478"/>
          <ac:cxnSpMkLst>
            <pc:docMk/>
            <pc:sldMk cId="0" sldId="259"/>
            <ac:cxnSpMk id="7" creationId="{562DD8AC-CF12-4C51-8129-883CD20A9CB0}"/>
          </ac:cxnSpMkLst>
        </pc:cxnChg>
        <pc:cxnChg chg="del">
          <ac:chgData name="" userId="728bb41e53a9080e" providerId="LiveId" clId="{78CCEBCE-4206-4C72-8D23-7EADCE3102CF}" dt="2024-04-12T04:48:22.016" v="954" actId="478"/>
          <ac:cxnSpMkLst>
            <pc:docMk/>
            <pc:sldMk cId="0" sldId="259"/>
            <ac:cxnSpMk id="9" creationId="{768CAAAA-E60C-499A-8158-04798AC3940B}"/>
          </ac:cxnSpMkLst>
        </pc:cxnChg>
        <pc:cxnChg chg="del">
          <ac:chgData name="" userId="728bb41e53a9080e" providerId="LiveId" clId="{78CCEBCE-4206-4C72-8D23-7EADCE3102CF}" dt="2024-04-12T04:48:24.806" v="959" actId="478"/>
          <ac:cxnSpMkLst>
            <pc:docMk/>
            <pc:sldMk cId="0" sldId="259"/>
            <ac:cxnSpMk id="22" creationId="{65FADB24-052B-421F-BBCD-CE3B2B4567BC}"/>
          </ac:cxnSpMkLst>
        </pc:cxnChg>
        <pc:cxnChg chg="del">
          <ac:chgData name="" userId="728bb41e53a9080e" providerId="LiveId" clId="{78CCEBCE-4206-4C72-8D23-7EADCE3102CF}" dt="2024-04-12T04:48:25.929" v="960" actId="478"/>
          <ac:cxnSpMkLst>
            <pc:docMk/>
            <pc:sldMk cId="0" sldId="259"/>
            <ac:cxnSpMk id="24" creationId="{47765CBF-7699-4764-8B05-9005560A02FA}"/>
          </ac:cxnSpMkLst>
        </pc:cxnChg>
        <pc:cxnChg chg="del">
          <ac:chgData name="" userId="728bb41e53a9080e" providerId="LiveId" clId="{78CCEBCE-4206-4C72-8D23-7EADCE3102CF}" dt="2024-04-12T04:48:24.142" v="958" actId="478"/>
          <ac:cxnSpMkLst>
            <pc:docMk/>
            <pc:sldMk cId="0" sldId="259"/>
            <ac:cxnSpMk id="27" creationId="{A55B6838-0E71-4A04-B36F-CEA5BCCFED02}"/>
          </ac:cxnSpMkLst>
        </pc:cxnChg>
        <pc:cxnChg chg="del">
          <ac:chgData name="" userId="728bb41e53a9080e" providerId="LiveId" clId="{78CCEBCE-4206-4C72-8D23-7EADCE3102CF}" dt="2024-04-12T04:48:26.502" v="961" actId="478"/>
          <ac:cxnSpMkLst>
            <pc:docMk/>
            <pc:sldMk cId="0" sldId="259"/>
            <ac:cxnSpMk id="29" creationId="{CCBB6CBB-98C7-4BC7-A469-9241A8D709B5}"/>
          </ac:cxnSpMkLst>
        </pc:cxnChg>
      </pc:sldChg>
      <pc:sldChg chg="modSp modNotesTx">
        <pc:chgData name="" userId="728bb41e53a9080e" providerId="LiveId" clId="{78CCEBCE-4206-4C72-8D23-7EADCE3102CF}" dt="2024-04-15T03:20:06.877" v="4493" actId="20577"/>
        <pc:sldMkLst>
          <pc:docMk/>
          <pc:sldMk cId="0" sldId="260"/>
        </pc:sldMkLst>
        <pc:spChg chg="mod">
          <ac:chgData name="" userId="728bb41e53a9080e" providerId="LiveId" clId="{78CCEBCE-4206-4C72-8D23-7EADCE3102CF}" dt="2024-04-15T03:13:36.846" v="4477" actId="20577"/>
          <ac:spMkLst>
            <pc:docMk/>
            <pc:sldMk cId="0" sldId="260"/>
            <ac:spMk id="2" creationId="{43B98F11-ECA0-4EE4-84AF-A849F90B61C2}"/>
          </ac:spMkLst>
        </pc:spChg>
        <pc:spChg chg="mod">
          <ac:chgData name="" userId="728bb41e53a9080e" providerId="LiveId" clId="{78CCEBCE-4206-4C72-8D23-7EADCE3102CF}" dt="2024-04-12T05:06:00.062" v="1534" actId="20577"/>
          <ac:spMkLst>
            <pc:docMk/>
            <pc:sldMk cId="0" sldId="260"/>
            <ac:spMk id="80" creationId="{00000000-0000-0000-0000-000000000000}"/>
          </ac:spMkLst>
        </pc:spChg>
      </pc:sldChg>
      <pc:sldChg chg="addSp delSp modSp modNotesTx">
        <pc:chgData name="" userId="728bb41e53a9080e" providerId="LiveId" clId="{78CCEBCE-4206-4C72-8D23-7EADCE3102CF}" dt="2024-04-15T06:54:47.383" v="4585" actId="113"/>
        <pc:sldMkLst>
          <pc:docMk/>
          <pc:sldMk cId="0" sldId="261"/>
        </pc:sldMkLst>
        <pc:spChg chg="add mod">
          <ac:chgData name="" userId="728bb41e53a9080e" providerId="LiveId" clId="{78CCEBCE-4206-4C72-8D23-7EADCE3102CF}" dt="2024-04-15T06:54:47.383" v="4585" actId="113"/>
          <ac:spMkLst>
            <pc:docMk/>
            <pc:sldMk cId="0" sldId="261"/>
            <ac:spMk id="2" creationId="{762F471A-E7BA-4A37-8AE5-0C7D555C0946}"/>
          </ac:spMkLst>
        </pc:spChg>
        <pc:spChg chg="mod">
          <ac:chgData name="" userId="728bb41e53a9080e" providerId="LiveId" clId="{78CCEBCE-4206-4C72-8D23-7EADCE3102CF}" dt="2024-04-12T06:11:40.655" v="2130" actId="14100"/>
          <ac:spMkLst>
            <pc:docMk/>
            <pc:sldMk cId="0" sldId="261"/>
            <ac:spMk id="103" creationId="{00000000-0000-0000-0000-000000000000}"/>
          </ac:spMkLst>
        </pc:spChg>
        <pc:picChg chg="del mod">
          <ac:chgData name="" userId="728bb41e53a9080e" providerId="LiveId" clId="{78CCEBCE-4206-4C72-8D23-7EADCE3102CF}" dt="2024-04-12T06:11:44.517" v="2131" actId="478"/>
          <ac:picMkLst>
            <pc:docMk/>
            <pc:sldMk cId="0" sldId="261"/>
            <ac:picMk id="6" creationId="{5E38EBBE-0C79-49B7-BC1C-8C2ED9C2F613}"/>
          </ac:picMkLst>
        </pc:picChg>
      </pc:sldChg>
      <pc:sldChg chg="modSp modNotesTx">
        <pc:chgData name="" userId="728bb41e53a9080e" providerId="LiveId" clId="{78CCEBCE-4206-4C72-8D23-7EADCE3102CF}" dt="2024-04-12T05:45:58.272" v="2050" actId="20577"/>
        <pc:sldMkLst>
          <pc:docMk/>
          <pc:sldMk cId="0" sldId="262"/>
        </pc:sldMkLst>
        <pc:spChg chg="mod">
          <ac:chgData name="" userId="728bb41e53a9080e" providerId="LiveId" clId="{78CCEBCE-4206-4C72-8D23-7EADCE3102CF}" dt="2024-04-12T05:43:45.272" v="2037"/>
          <ac:spMkLst>
            <pc:docMk/>
            <pc:sldMk cId="0" sldId="262"/>
            <ac:spMk id="4" creationId="{EBBE6F1A-1FB9-4804-BE4E-69B2029AB51B}"/>
          </ac:spMkLst>
        </pc:spChg>
      </pc:sldChg>
      <pc:sldChg chg="addSp delSp modSp">
        <pc:chgData name="" userId="728bb41e53a9080e" providerId="LiveId" clId="{78CCEBCE-4206-4C72-8D23-7EADCE3102CF}" dt="2024-04-15T06:56:16.588" v="4594" actId="1076"/>
        <pc:sldMkLst>
          <pc:docMk/>
          <pc:sldMk cId="0" sldId="263"/>
        </pc:sldMkLst>
        <pc:spChg chg="add mod">
          <ac:chgData name="" userId="728bb41e53a9080e" providerId="LiveId" clId="{78CCEBCE-4206-4C72-8D23-7EADCE3102CF}" dt="2024-04-15T06:56:16.588" v="4594" actId="1076"/>
          <ac:spMkLst>
            <pc:docMk/>
            <pc:sldMk cId="0" sldId="263"/>
            <ac:spMk id="4" creationId="{A5984ED2-02B2-44E3-B2BB-D631BD009EC8}"/>
          </ac:spMkLst>
        </pc:spChg>
        <pc:spChg chg="mod">
          <ac:chgData name="" userId="728bb41e53a9080e" providerId="LiveId" clId="{78CCEBCE-4206-4C72-8D23-7EADCE3102CF}" dt="2024-04-12T07:16:05.640" v="2466" actId="255"/>
          <ac:spMkLst>
            <pc:docMk/>
            <pc:sldMk cId="0" sldId="263"/>
            <ac:spMk id="131" creationId="{00000000-0000-0000-0000-000000000000}"/>
          </ac:spMkLst>
        </pc:spChg>
        <pc:picChg chg="del">
          <ac:chgData name="" userId="728bb41e53a9080e" providerId="LiveId" clId="{78CCEBCE-4206-4C72-8D23-7EADCE3102CF}" dt="2024-04-12T07:15:08.576" v="2462" actId="478"/>
          <ac:picMkLst>
            <pc:docMk/>
            <pc:sldMk cId="0" sldId="263"/>
            <ac:picMk id="2" creationId="{0E9379E4-5A2F-4FA0-91F3-FF202F09AB51}"/>
          </ac:picMkLst>
        </pc:picChg>
      </pc:sldChg>
      <pc:sldChg chg="addSp modSp">
        <pc:chgData name="" userId="728bb41e53a9080e" providerId="LiveId" clId="{78CCEBCE-4206-4C72-8D23-7EADCE3102CF}" dt="2024-04-12T07:38:45.959" v="3040" actId="14100"/>
        <pc:sldMkLst>
          <pc:docMk/>
          <pc:sldMk cId="0" sldId="264"/>
        </pc:sldMkLst>
        <pc:spChg chg="mod">
          <ac:chgData name="" userId="728bb41e53a9080e" providerId="LiveId" clId="{78CCEBCE-4206-4C72-8D23-7EADCE3102CF}" dt="2024-04-12T07:38:45.959" v="3040" actId="14100"/>
          <ac:spMkLst>
            <pc:docMk/>
            <pc:sldMk cId="0" sldId="264"/>
            <ac:spMk id="2" creationId="{11037BBA-D5F4-49A7-98C7-5BEC308517A6}"/>
          </ac:spMkLst>
        </pc:spChg>
        <pc:picChg chg="add mod">
          <ac:chgData name="" userId="728bb41e53a9080e" providerId="LiveId" clId="{78CCEBCE-4206-4C72-8D23-7EADCE3102CF}" dt="2024-04-12T07:37:42.489" v="2981" actId="14100"/>
          <ac:picMkLst>
            <pc:docMk/>
            <pc:sldMk cId="0" sldId="264"/>
            <ac:picMk id="4" creationId="{5D5C1C18-C4EA-461C-85C4-E1C92A614A9C}"/>
          </ac:picMkLst>
        </pc:picChg>
      </pc:sldChg>
      <pc:sldChg chg="addSp modSp">
        <pc:chgData name="" userId="728bb41e53a9080e" providerId="LiveId" clId="{78CCEBCE-4206-4C72-8D23-7EADCE3102CF}" dt="2024-04-15T07:00:24.821" v="4621" actId="113"/>
        <pc:sldMkLst>
          <pc:docMk/>
          <pc:sldMk cId="0" sldId="265"/>
        </pc:sldMkLst>
        <pc:spChg chg="add mod">
          <ac:chgData name="" userId="728bb41e53a9080e" providerId="LiveId" clId="{78CCEBCE-4206-4C72-8D23-7EADCE3102CF}" dt="2024-04-15T07:00:24.821" v="4621" actId="113"/>
          <ac:spMkLst>
            <pc:docMk/>
            <pc:sldMk cId="0" sldId="265"/>
            <ac:spMk id="2" creationId="{204A9C43-F72E-4175-8005-0D4FF592F59C}"/>
          </ac:spMkLst>
        </pc:spChg>
        <pc:spChg chg="mod">
          <ac:chgData name="" userId="728bb41e53a9080e" providerId="LiveId" clId="{78CCEBCE-4206-4C72-8D23-7EADCE3102CF}" dt="2024-04-12T07:43:18.545" v="3058" actId="14100"/>
          <ac:spMkLst>
            <pc:docMk/>
            <pc:sldMk cId="0" sldId="265"/>
            <ac:spMk id="151" creationId="{00000000-0000-0000-0000-000000000000}"/>
          </ac:spMkLst>
        </pc:spChg>
      </pc:sldChg>
      <pc:sldChg chg="addSp delSp modSp">
        <pc:chgData name="" userId="728bb41e53a9080e" providerId="LiveId" clId="{78CCEBCE-4206-4C72-8D23-7EADCE3102CF}" dt="2024-04-15T07:00:51.389" v="4626" actId="20577"/>
        <pc:sldMkLst>
          <pc:docMk/>
          <pc:sldMk cId="0" sldId="266"/>
        </pc:sldMkLst>
        <pc:spChg chg="del mod">
          <ac:chgData name="" userId="728bb41e53a9080e" providerId="LiveId" clId="{78CCEBCE-4206-4C72-8D23-7EADCE3102CF}" dt="2024-04-12T08:09:45.149" v="3315"/>
          <ac:spMkLst>
            <pc:docMk/>
            <pc:sldMk cId="0" sldId="266"/>
            <ac:spMk id="2" creationId="{086FEDD0-B9D7-411D-BB40-8A62A59C284E}"/>
          </ac:spMkLst>
        </pc:spChg>
        <pc:spChg chg="add del">
          <ac:chgData name="" userId="728bb41e53a9080e" providerId="LiveId" clId="{78CCEBCE-4206-4C72-8D23-7EADCE3102CF}" dt="2024-04-12T08:09:56.112" v="3317"/>
          <ac:spMkLst>
            <pc:docMk/>
            <pc:sldMk cId="0" sldId="266"/>
            <ac:spMk id="4" creationId="{478AD468-619F-40A3-B266-B8B3B61DD3B6}"/>
          </ac:spMkLst>
        </pc:spChg>
        <pc:spChg chg="add mod">
          <ac:chgData name="" userId="728bb41e53a9080e" providerId="LiveId" clId="{78CCEBCE-4206-4C72-8D23-7EADCE3102CF}" dt="2024-04-12T08:10:13.051" v="3329" actId="20577"/>
          <ac:spMkLst>
            <pc:docMk/>
            <pc:sldMk cId="0" sldId="266"/>
            <ac:spMk id="5" creationId="{C976AE4E-B01D-49E2-916C-71EBFDFD560F}"/>
          </ac:spMkLst>
        </pc:spChg>
        <pc:spChg chg="add mod">
          <ac:chgData name="" userId="728bb41e53a9080e" providerId="LiveId" clId="{78CCEBCE-4206-4C72-8D23-7EADCE3102CF}" dt="2024-04-15T07:00:51.389" v="4626" actId="20577"/>
          <ac:spMkLst>
            <pc:docMk/>
            <pc:sldMk cId="0" sldId="266"/>
            <ac:spMk id="6" creationId="{05F403F2-0E9A-458B-ADE6-990B8B0AF24D}"/>
          </ac:spMkLst>
        </pc:spChg>
      </pc:sldChg>
      <pc:sldChg chg="addSp delSp modSp">
        <pc:chgData name="" userId="728bb41e53a9080e" providerId="LiveId" clId="{78CCEBCE-4206-4C72-8D23-7EADCE3102CF}" dt="2024-04-15T07:01:56.237" v="4635" actId="14100"/>
        <pc:sldMkLst>
          <pc:docMk/>
          <pc:sldMk cId="0" sldId="267"/>
        </pc:sldMkLst>
        <pc:spChg chg="mod">
          <ac:chgData name="" userId="728bb41e53a9080e" providerId="LiveId" clId="{78CCEBCE-4206-4C72-8D23-7EADCE3102CF}" dt="2024-04-12T08:25:06.295" v="3908" actId="20577"/>
          <ac:spMkLst>
            <pc:docMk/>
            <pc:sldMk cId="0" sldId="267"/>
            <ac:spMk id="2" creationId="{DD660427-7ABB-4449-8445-D2D4874216D5}"/>
          </ac:spMkLst>
        </pc:spChg>
        <pc:spChg chg="add del mod">
          <ac:chgData name="" userId="728bb41e53a9080e" providerId="LiveId" clId="{78CCEBCE-4206-4C72-8D23-7EADCE3102CF}" dt="2024-04-12T08:31:51.437" v="3914"/>
          <ac:spMkLst>
            <pc:docMk/>
            <pc:sldMk cId="0" sldId="267"/>
            <ac:spMk id="4" creationId="{CBF82DCE-B19B-4542-A02B-93F4CF11A578}"/>
          </ac:spMkLst>
        </pc:spChg>
        <pc:spChg chg="add mod">
          <ac:chgData name="" userId="728bb41e53a9080e" providerId="LiveId" clId="{78CCEBCE-4206-4C72-8D23-7EADCE3102CF}" dt="2024-04-15T07:01:56.237" v="4635" actId="14100"/>
          <ac:spMkLst>
            <pc:docMk/>
            <pc:sldMk cId="0" sldId="267"/>
            <ac:spMk id="5" creationId="{D507F95C-8F48-44E8-BA14-8D1C767543FF}"/>
          </ac:spMkLst>
        </pc:spChg>
      </pc:sldChg>
      <pc:sldChg chg="addSp modSp">
        <pc:chgData name="" userId="728bb41e53a9080e" providerId="LiveId" clId="{78CCEBCE-4206-4C72-8D23-7EADCE3102CF}" dt="2024-04-15T07:02:19.508" v="4638" actId="1076"/>
        <pc:sldMkLst>
          <pc:docMk/>
          <pc:sldMk cId="0" sldId="268"/>
        </pc:sldMkLst>
        <pc:spChg chg="mod">
          <ac:chgData name="" userId="728bb41e53a9080e" providerId="LiveId" clId="{78CCEBCE-4206-4C72-8D23-7EADCE3102CF}" dt="2024-04-12T08:38:56.585" v="4254" actId="122"/>
          <ac:spMkLst>
            <pc:docMk/>
            <pc:sldMk cId="0" sldId="268"/>
            <ac:spMk id="2" creationId="{1D4F4850-0995-48DE-AF62-7C48F36935D9}"/>
          </ac:spMkLst>
        </pc:spChg>
        <pc:spChg chg="add mod">
          <ac:chgData name="" userId="728bb41e53a9080e" providerId="LiveId" clId="{78CCEBCE-4206-4C72-8D23-7EADCE3102CF}" dt="2024-04-15T07:02:19.508" v="4638" actId="1076"/>
          <ac:spMkLst>
            <pc:docMk/>
            <pc:sldMk cId="0" sldId="268"/>
            <ac:spMk id="4" creationId="{6D174BDD-AA78-41EA-A8F5-3C37E16ECBAA}"/>
          </ac:spMkLst>
        </pc:spChg>
      </pc:sldChg>
      <pc:sldChg chg="addSp modSp">
        <pc:chgData name="" userId="728bb41e53a9080e" providerId="LiveId" clId="{78CCEBCE-4206-4C72-8D23-7EADCE3102CF}" dt="2024-04-15T06:58:19.088" v="4606" actId="113"/>
        <pc:sldMkLst>
          <pc:docMk/>
          <pc:sldMk cId="3845863379" sldId="283"/>
        </pc:sldMkLst>
        <pc:spChg chg="add mod">
          <ac:chgData name="" userId="728bb41e53a9080e" providerId="LiveId" clId="{78CCEBCE-4206-4C72-8D23-7EADCE3102CF}" dt="2024-04-15T06:58:19.088" v="4606" actId="113"/>
          <ac:spMkLst>
            <pc:docMk/>
            <pc:sldMk cId="3845863379" sldId="283"/>
            <ac:spMk id="2" creationId="{9E5B77B7-33A0-42EB-AE2C-1FB62FC65E27}"/>
          </ac:spMkLst>
        </pc:spChg>
        <pc:spChg chg="mod">
          <ac:chgData name="" userId="728bb41e53a9080e" providerId="LiveId" clId="{78CCEBCE-4206-4C72-8D23-7EADCE3102CF}" dt="2024-04-12T07:21:54.604" v="2532"/>
          <ac:spMkLst>
            <pc:docMk/>
            <pc:sldMk cId="3845863379" sldId="283"/>
            <ac:spMk id="131" creationId="{00000000-0000-0000-0000-000000000000}"/>
          </ac:spMkLst>
        </pc:spChg>
      </pc:sldChg>
      <pc:sldChg chg="addSp modSp modNotesTx">
        <pc:chgData name="" userId="728bb41e53a9080e" providerId="LiveId" clId="{78CCEBCE-4206-4C72-8D23-7EADCE3102CF}" dt="2024-04-15T06:58:43.619" v="4609" actId="2710"/>
        <pc:sldMkLst>
          <pc:docMk/>
          <pc:sldMk cId="1548647041" sldId="284"/>
        </pc:sldMkLst>
        <pc:spChg chg="add mod">
          <ac:chgData name="" userId="728bb41e53a9080e" providerId="LiveId" clId="{78CCEBCE-4206-4C72-8D23-7EADCE3102CF}" dt="2024-04-15T06:58:43.619" v="4609" actId="2710"/>
          <ac:spMkLst>
            <pc:docMk/>
            <pc:sldMk cId="1548647041" sldId="284"/>
            <ac:spMk id="2" creationId="{C0249594-A065-4B70-AFE2-A666E5F91D82}"/>
          </ac:spMkLst>
        </pc:spChg>
        <pc:spChg chg="mod">
          <ac:chgData name="" userId="728bb41e53a9080e" providerId="LiveId" clId="{78CCEBCE-4206-4C72-8D23-7EADCE3102CF}" dt="2024-04-12T07:30:58.565" v="2646" actId="14100"/>
          <ac:spMkLst>
            <pc:docMk/>
            <pc:sldMk cId="1548647041" sldId="284"/>
            <ac:spMk id="131" creationId="{00000000-0000-0000-0000-000000000000}"/>
          </ac:spMkLst>
        </pc:spChg>
      </pc:sldChg>
      <pc:sldChg chg="addSp modSp">
        <pc:chgData name="" userId="728bb41e53a9080e" providerId="LiveId" clId="{78CCEBCE-4206-4C72-8D23-7EADCE3102CF}" dt="2024-04-15T06:59:52.281" v="4615" actId="113"/>
        <pc:sldMkLst>
          <pc:docMk/>
          <pc:sldMk cId="3052538911" sldId="285"/>
        </pc:sldMkLst>
        <pc:spChg chg="mod">
          <ac:chgData name="" userId="728bb41e53a9080e" providerId="LiveId" clId="{78CCEBCE-4206-4C72-8D23-7EADCE3102CF}" dt="2024-04-12T07:41:28.903" v="3049" actId="14100"/>
          <ac:spMkLst>
            <pc:docMk/>
            <pc:sldMk cId="3052538911" sldId="285"/>
            <ac:spMk id="2" creationId="{11037BBA-D5F4-49A7-98C7-5BEC308517A6}"/>
          </ac:spMkLst>
        </pc:spChg>
        <pc:spChg chg="add mod">
          <ac:chgData name="" userId="728bb41e53a9080e" providerId="LiveId" clId="{78CCEBCE-4206-4C72-8D23-7EADCE3102CF}" dt="2024-04-15T06:59:52.281" v="4615" actId="113"/>
          <ac:spMkLst>
            <pc:docMk/>
            <pc:sldMk cId="3052538911" sldId="285"/>
            <ac:spMk id="4" creationId="{CEE444E2-7A4F-45D4-9F96-F2ADD57643F1}"/>
          </ac:spMkLst>
        </pc:spChg>
      </pc:sldChg>
      <pc:sldChg chg="addSp delSp modSp add">
        <pc:chgData name="" userId="728bb41e53a9080e" providerId="LiveId" clId="{78CCEBCE-4206-4C72-8D23-7EADCE3102CF}" dt="2024-04-15T06:30:45.981" v="4500" actId="2710"/>
        <pc:sldMkLst>
          <pc:docMk/>
          <pc:sldMk cId="1702762742" sldId="289"/>
        </pc:sldMkLst>
        <pc:spChg chg="del mod">
          <ac:chgData name="" userId="728bb41e53a9080e" providerId="LiveId" clId="{78CCEBCE-4206-4C72-8D23-7EADCE3102CF}" dt="2024-04-12T05:27:48.576" v="1887"/>
          <ac:spMkLst>
            <pc:docMk/>
            <pc:sldMk cId="1702762742" sldId="289"/>
            <ac:spMk id="2" creationId="{43B98F11-ECA0-4EE4-84AF-A849F90B61C2}"/>
          </ac:spMkLst>
        </pc:spChg>
        <pc:spChg chg="add mod">
          <ac:chgData name="" userId="728bb41e53a9080e" providerId="LiveId" clId="{78CCEBCE-4206-4C72-8D23-7EADCE3102CF}" dt="2024-04-15T06:30:45.981" v="4500" actId="2710"/>
          <ac:spMkLst>
            <pc:docMk/>
            <pc:sldMk cId="1702762742" sldId="289"/>
            <ac:spMk id="4" creationId="{6D36E08C-E13D-43E4-8860-4E467C2D72F5}"/>
          </ac:spMkLst>
        </pc:spChg>
      </pc:sldChg>
      <pc:sldChg chg="delSp modSp add modNotesTx">
        <pc:chgData name="" userId="728bb41e53a9080e" providerId="LiveId" clId="{78CCEBCE-4206-4C72-8D23-7EADCE3102CF}" dt="2024-04-15T06:49:50.499" v="4516" actId="20577"/>
        <pc:sldMkLst>
          <pc:docMk/>
          <pc:sldMk cId="2959079923" sldId="290"/>
        </pc:sldMkLst>
        <pc:spChg chg="mod">
          <ac:chgData name="" userId="728bb41e53a9080e" providerId="LiveId" clId="{78CCEBCE-4206-4C72-8D23-7EADCE3102CF}" dt="2024-04-15T06:48:25.121" v="4504" actId="14100"/>
          <ac:spMkLst>
            <pc:docMk/>
            <pc:sldMk cId="2959079923" sldId="290"/>
            <ac:spMk id="4" creationId="{EBBE6F1A-1FB9-4804-BE4E-69B2029AB51B}"/>
          </ac:spMkLst>
        </pc:spChg>
        <pc:spChg chg="mod">
          <ac:chgData name="" userId="728bb41e53a9080e" providerId="LiveId" clId="{78CCEBCE-4206-4C72-8D23-7EADCE3102CF}" dt="2024-04-15T06:49:50.499" v="4516" actId="20577"/>
          <ac:spMkLst>
            <pc:docMk/>
            <pc:sldMk cId="2959079923" sldId="290"/>
            <ac:spMk id="5" creationId="{2251EEAA-223A-4C55-BE65-E2C5CD1A27B8}"/>
          </ac:spMkLst>
        </pc:spChg>
        <pc:picChg chg="del">
          <ac:chgData name="" userId="728bb41e53a9080e" providerId="LiveId" clId="{78CCEBCE-4206-4C72-8D23-7EADCE3102CF}" dt="2024-04-12T05:55:30.941" v="2052" actId="478"/>
          <ac:picMkLst>
            <pc:docMk/>
            <pc:sldMk cId="2959079923" sldId="290"/>
            <ac:picMk id="2" creationId="{80114D22-A120-4192-B25D-4B4EA5AFB256}"/>
          </ac:picMkLst>
        </pc:picChg>
      </pc:sldChg>
      <pc:sldChg chg="modSp add ord modNotesTx">
        <pc:chgData name="" userId="728bb41e53a9080e" providerId="LiveId" clId="{78CCEBCE-4206-4C72-8D23-7EADCE3102CF}" dt="2024-04-15T06:51:28.279" v="4555" actId="20577"/>
        <pc:sldMkLst>
          <pc:docMk/>
          <pc:sldMk cId="4036419726" sldId="291"/>
        </pc:sldMkLst>
        <pc:spChg chg="mod">
          <ac:chgData name="" userId="728bb41e53a9080e" providerId="LiveId" clId="{78CCEBCE-4206-4C72-8D23-7EADCE3102CF}" dt="2024-04-15T06:50:51.462" v="4518" actId="14100"/>
          <ac:spMkLst>
            <pc:docMk/>
            <pc:sldMk cId="4036419726" sldId="291"/>
            <ac:spMk id="103" creationId="{00000000-0000-0000-0000-000000000000}"/>
          </ac:spMkLst>
        </pc:spChg>
      </pc:sldChg>
      <pc:sldChg chg="addSp delSp modSp add">
        <pc:chgData name="" userId="728bb41e53a9080e" providerId="LiveId" clId="{78CCEBCE-4206-4C72-8D23-7EADCE3102CF}" dt="2024-04-15T06:55:21.508" v="4587" actId="255"/>
        <pc:sldMkLst>
          <pc:docMk/>
          <pc:sldMk cId="136010369" sldId="292"/>
        </pc:sldMkLst>
        <pc:spChg chg="del mod">
          <ac:chgData name="" userId="728bb41e53a9080e" providerId="LiveId" clId="{78CCEBCE-4206-4C72-8D23-7EADCE3102CF}" dt="2024-04-12T07:23:58.189" v="2537"/>
          <ac:spMkLst>
            <pc:docMk/>
            <pc:sldMk cId="136010369" sldId="292"/>
            <ac:spMk id="2" creationId="{762F471A-E7BA-4A37-8AE5-0C7D555C0946}"/>
          </ac:spMkLst>
        </pc:spChg>
        <pc:spChg chg="add mod">
          <ac:chgData name="" userId="728bb41e53a9080e" providerId="LiveId" clId="{78CCEBCE-4206-4C72-8D23-7EADCE3102CF}" dt="2024-04-15T06:55:21.508" v="4587" actId="255"/>
          <ac:spMkLst>
            <pc:docMk/>
            <pc:sldMk cId="136010369" sldId="292"/>
            <ac:spMk id="4" creationId="{A540BDEB-3AF2-40AF-9D44-08A0ECF62693}"/>
          </ac:spMkLst>
        </pc:spChg>
      </pc:sldChg>
    </pc:docChg>
  </pc:docChgLst>
  <pc:docChgLst>
    <pc:chgData userId="728bb41e53a9080e" providerId="LiveId" clId="{3B94D730-9136-4738-B5B7-055BDE3C5867}"/>
    <pc:docChg chg="undo custSel modSld">
      <pc:chgData name="" userId="728bb41e53a9080e" providerId="LiveId" clId="{3B94D730-9136-4738-B5B7-055BDE3C5867}" dt="2024-03-05T09:38:40.441" v="1068" actId="255"/>
      <pc:docMkLst>
        <pc:docMk/>
      </pc:docMkLst>
      <pc:sldChg chg="addSp modSp addCm delCm">
        <pc:chgData name="" userId="728bb41e53a9080e" providerId="LiveId" clId="{3B94D730-9136-4738-B5B7-055BDE3C5867}" dt="2024-02-29T03:39:49.041" v="506" actId="113"/>
        <pc:sldMkLst>
          <pc:docMk/>
          <pc:sldMk cId="0" sldId="256"/>
        </pc:sldMkLst>
        <pc:spChg chg="add mod">
          <ac:chgData name="" userId="728bb41e53a9080e" providerId="LiveId" clId="{3B94D730-9136-4738-B5B7-055BDE3C5867}" dt="2024-02-29T03:31:15.304" v="262" actId="114"/>
          <ac:spMkLst>
            <pc:docMk/>
            <pc:sldMk cId="0" sldId="256"/>
            <ac:spMk id="2" creationId="{91CE7312-77C3-455C-AC1B-8EF507C497B2}"/>
          </ac:spMkLst>
        </pc:spChg>
        <pc:spChg chg="add mod">
          <ac:chgData name="" userId="728bb41e53a9080e" providerId="LiveId" clId="{3B94D730-9136-4738-B5B7-055BDE3C5867}" dt="2024-02-29T03:39:49.041" v="506" actId="113"/>
          <ac:spMkLst>
            <pc:docMk/>
            <pc:sldMk cId="0" sldId="256"/>
            <ac:spMk id="3" creationId="{9300AA34-9848-407D-91CB-D21C719FDC62}"/>
          </ac:spMkLst>
        </pc:spChg>
        <pc:spChg chg="mod">
          <ac:chgData name="" userId="728bb41e53a9080e" providerId="LiveId" clId="{3B94D730-9136-4738-B5B7-055BDE3C5867}" dt="2024-02-29T03:35:02.237" v="363" actId="20577"/>
          <ac:spMkLst>
            <pc:docMk/>
            <pc:sldMk cId="0" sldId="256"/>
            <ac:spMk id="46" creationId="{00000000-0000-0000-0000-000000000000}"/>
          </ac:spMkLst>
        </pc:spChg>
        <pc:spChg chg="mod">
          <ac:chgData name="" userId="728bb41e53a9080e" providerId="LiveId" clId="{3B94D730-9136-4738-B5B7-055BDE3C5867}" dt="2024-02-29T03:26:27.674" v="140" actId="255"/>
          <ac:spMkLst>
            <pc:docMk/>
            <pc:sldMk cId="0" sldId="256"/>
            <ac:spMk id="48" creationId="{00000000-0000-0000-0000-000000000000}"/>
          </ac:spMkLst>
        </pc:spChg>
      </pc:sldChg>
      <pc:sldChg chg="addSp delSp modSp">
        <pc:chgData name="" userId="728bb41e53a9080e" providerId="LiveId" clId="{3B94D730-9136-4738-B5B7-055BDE3C5867}" dt="2024-02-29T04:23:20.488" v="641" actId="14100"/>
        <pc:sldMkLst>
          <pc:docMk/>
          <pc:sldMk cId="0" sldId="257"/>
        </pc:sldMkLst>
        <pc:spChg chg="add del mod">
          <ac:chgData name="" userId="728bb41e53a9080e" providerId="LiveId" clId="{3B94D730-9136-4738-B5B7-055BDE3C5867}" dt="2024-02-29T04:11:35.707" v="625" actId="11529"/>
          <ac:spMkLst>
            <pc:docMk/>
            <pc:sldMk cId="0" sldId="257"/>
            <ac:spMk id="3" creationId="{538ACC44-BAA4-4C9B-8273-C5208F3B93B2}"/>
          </ac:spMkLst>
        </pc:spChg>
        <pc:spChg chg="add del mod">
          <ac:chgData name="" userId="728bb41e53a9080e" providerId="LiveId" clId="{3B94D730-9136-4738-B5B7-055BDE3C5867}" dt="2024-02-29T04:13:37.437" v="635" actId="11529"/>
          <ac:spMkLst>
            <pc:docMk/>
            <pc:sldMk cId="0" sldId="257"/>
            <ac:spMk id="6" creationId="{3CD039A3-EA96-401B-9331-37D379E54B05}"/>
          </ac:spMkLst>
        </pc:spChg>
        <pc:spChg chg="del mod">
          <ac:chgData name="" userId="728bb41e53a9080e" providerId="LiveId" clId="{3B94D730-9136-4738-B5B7-055BDE3C5867}" dt="2024-02-29T03:40:02.725" v="509"/>
          <ac:spMkLst>
            <pc:docMk/>
            <pc:sldMk cId="0" sldId="257"/>
            <ac:spMk id="55" creationId="{00000000-0000-0000-0000-000000000000}"/>
          </ac:spMkLst>
        </pc:spChg>
        <pc:picChg chg="add del mod">
          <ac:chgData name="" userId="728bb41e53a9080e" providerId="LiveId" clId="{3B94D730-9136-4738-B5B7-055BDE3C5867}" dt="2024-02-29T04:16:11.722" v="636" actId="478"/>
          <ac:picMkLst>
            <pc:docMk/>
            <pc:sldMk cId="0" sldId="257"/>
            <ac:picMk id="2" creationId="{9A0CAB02-8ADB-456F-B741-F0CC13A0AD21}"/>
          </ac:picMkLst>
        </pc:picChg>
        <pc:picChg chg="add mod">
          <ac:chgData name="" userId="728bb41e53a9080e" providerId="LiveId" clId="{3B94D730-9136-4738-B5B7-055BDE3C5867}" dt="2024-02-29T04:23:20.488" v="641" actId="14100"/>
          <ac:picMkLst>
            <pc:docMk/>
            <pc:sldMk cId="0" sldId="257"/>
            <ac:picMk id="7" creationId="{67546055-5599-4063-BED9-32E50F370425}"/>
          </ac:picMkLst>
        </pc:picChg>
        <pc:cxnChg chg="add del mod">
          <ac:chgData name="" userId="728bb41e53a9080e" providerId="LiveId" clId="{3B94D730-9136-4738-B5B7-055BDE3C5867}" dt="2024-02-29T04:12:23.310" v="629" actId="11529"/>
          <ac:cxnSpMkLst>
            <pc:docMk/>
            <pc:sldMk cId="0" sldId="257"/>
            <ac:cxnSpMk id="5" creationId="{881BE972-C62D-446F-AB47-26AD01923F1B}"/>
          </ac:cxnSpMkLst>
        </pc:cxnChg>
      </pc:sldChg>
      <pc:sldChg chg="addSp delSp modSp">
        <pc:chgData name="" userId="728bb41e53a9080e" providerId="LiveId" clId="{3B94D730-9136-4738-B5B7-055BDE3C5867}" dt="2024-03-05T08:50:36.235" v="686" actId="1076"/>
        <pc:sldMkLst>
          <pc:docMk/>
          <pc:sldMk cId="0" sldId="258"/>
        </pc:sldMkLst>
        <pc:spChg chg="add mod">
          <ac:chgData name="" userId="728bb41e53a9080e" providerId="LiveId" clId="{3B94D730-9136-4738-B5B7-055BDE3C5867}" dt="2024-03-05T08:50:28.347" v="685" actId="1076"/>
          <ac:spMkLst>
            <pc:docMk/>
            <pc:sldMk cId="0" sldId="258"/>
            <ac:spMk id="2" creationId="{E1D1E3F4-EC12-4387-87B5-8DF980CE04FB}"/>
          </ac:spMkLst>
        </pc:spChg>
        <pc:spChg chg="add mod">
          <ac:chgData name="" userId="728bb41e53a9080e" providerId="LiveId" clId="{3B94D730-9136-4738-B5B7-055BDE3C5867}" dt="2024-03-05T08:50:36.235" v="686" actId="1076"/>
          <ac:spMkLst>
            <pc:docMk/>
            <pc:sldMk cId="0" sldId="258"/>
            <ac:spMk id="3" creationId="{AF9902BB-6780-436F-8F50-1DA25FB1061F}"/>
          </ac:spMkLst>
        </pc:spChg>
        <pc:spChg chg="del mod">
          <ac:chgData name="" userId="728bb41e53a9080e" providerId="LiveId" clId="{3B94D730-9136-4738-B5B7-055BDE3C5867}" dt="2024-02-29T03:40:07.677" v="512"/>
          <ac:spMkLst>
            <pc:docMk/>
            <pc:sldMk cId="0" sldId="258"/>
            <ac:spMk id="62" creationId="{00000000-0000-0000-0000-000000000000}"/>
          </ac:spMkLst>
        </pc:spChg>
      </pc:sldChg>
      <pc:sldChg chg="addSp delSp modSp">
        <pc:chgData name="" userId="728bb41e53a9080e" providerId="LiveId" clId="{3B94D730-9136-4738-B5B7-055BDE3C5867}" dt="2024-03-05T09:06:43.388" v="752" actId="2710"/>
        <pc:sldMkLst>
          <pc:docMk/>
          <pc:sldMk cId="0" sldId="259"/>
        </pc:sldMkLst>
        <pc:spChg chg="del mod">
          <ac:chgData name="" userId="728bb41e53a9080e" providerId="LiveId" clId="{3B94D730-9136-4738-B5B7-055BDE3C5867}" dt="2024-02-29T03:40:13.988" v="514" actId="478"/>
          <ac:spMkLst>
            <pc:docMk/>
            <pc:sldMk cId="0" sldId="259"/>
            <ac:spMk id="4" creationId="{4FB3C5EA-93B3-4F1F-B14A-541109616329}"/>
          </ac:spMkLst>
        </pc:spChg>
        <pc:spChg chg="mod">
          <ac:chgData name="" userId="728bb41e53a9080e" providerId="LiveId" clId="{3B94D730-9136-4738-B5B7-055BDE3C5867}" dt="2024-03-05T09:02:28.509" v="735" actId="207"/>
          <ac:spMkLst>
            <pc:docMk/>
            <pc:sldMk cId="0" sldId="259"/>
            <ac:spMk id="6" creationId="{EF2E9A23-14C1-4A00-BE74-1CDA0CF1DF7B}"/>
          </ac:spMkLst>
        </pc:spChg>
        <pc:spChg chg="add mod">
          <ac:chgData name="" userId="728bb41e53a9080e" providerId="LiveId" clId="{3B94D730-9136-4738-B5B7-055BDE3C5867}" dt="2024-03-05T09:06:43.388" v="752" actId="2710"/>
          <ac:spMkLst>
            <pc:docMk/>
            <pc:sldMk cId="0" sldId="259"/>
            <ac:spMk id="30" creationId="{07C5A1C1-EABC-4069-9CEF-436A311CE518}"/>
          </ac:spMkLst>
        </pc:spChg>
        <pc:cxnChg chg="add del mod">
          <ac:chgData name="" userId="728bb41e53a9080e" providerId="LiveId" clId="{3B94D730-9136-4738-B5B7-055BDE3C5867}" dt="2024-03-05T08:55:17.845" v="691" actId="478"/>
          <ac:cxnSpMkLst>
            <pc:docMk/>
            <pc:sldMk cId="0" sldId="259"/>
            <ac:cxnSpMk id="4" creationId="{F9A49CBC-4002-43E7-A2A0-38939F59EF7B}"/>
          </ac:cxnSpMkLst>
        </pc:cxnChg>
        <pc:cxnChg chg="add mod">
          <ac:chgData name="" userId="728bb41e53a9080e" providerId="LiveId" clId="{3B94D730-9136-4738-B5B7-055BDE3C5867}" dt="2024-03-05T08:55:33.466" v="692" actId="11529"/>
          <ac:cxnSpMkLst>
            <pc:docMk/>
            <pc:sldMk cId="0" sldId="259"/>
            <ac:cxnSpMk id="7" creationId="{562DD8AC-CF12-4C51-8129-883CD20A9CB0}"/>
          </ac:cxnSpMkLst>
        </pc:cxnChg>
        <pc:cxnChg chg="add mod">
          <ac:chgData name="" userId="728bb41e53a9080e" providerId="LiveId" clId="{3B94D730-9136-4738-B5B7-055BDE3C5867}" dt="2024-03-05T09:02:16.028" v="732" actId="14100"/>
          <ac:cxnSpMkLst>
            <pc:docMk/>
            <pc:sldMk cId="0" sldId="259"/>
            <ac:cxnSpMk id="9" creationId="{768CAAAA-E60C-499A-8158-04798AC3940B}"/>
          </ac:cxnSpMkLst>
        </pc:cxnChg>
        <pc:cxnChg chg="add del mod">
          <ac:chgData name="" userId="728bb41e53a9080e" providerId="LiveId" clId="{3B94D730-9136-4738-B5B7-055BDE3C5867}" dt="2024-03-05T09:03:07.563" v="738" actId="478"/>
          <ac:cxnSpMkLst>
            <pc:docMk/>
            <pc:sldMk cId="0" sldId="259"/>
            <ac:cxnSpMk id="14" creationId="{C7BFEE5A-0BFF-4216-8DC7-8EC89ACC50D6}"/>
          </ac:cxnSpMkLst>
        </pc:cxnChg>
        <pc:cxnChg chg="add del mod">
          <ac:chgData name="" userId="728bb41e53a9080e" providerId="LiveId" clId="{3B94D730-9136-4738-B5B7-055BDE3C5867}" dt="2024-03-05T09:03:50.022" v="742" actId="478"/>
          <ac:cxnSpMkLst>
            <pc:docMk/>
            <pc:sldMk cId="0" sldId="259"/>
            <ac:cxnSpMk id="16" creationId="{5F4F2D5E-DC3B-4B27-B624-288E8F76A5B0}"/>
          </ac:cxnSpMkLst>
        </pc:cxnChg>
        <pc:cxnChg chg="add mod">
          <ac:chgData name="" userId="728bb41e53a9080e" providerId="LiveId" clId="{3B94D730-9136-4738-B5B7-055BDE3C5867}" dt="2024-03-05T09:03:19.998" v="739" actId="11529"/>
          <ac:cxnSpMkLst>
            <pc:docMk/>
            <pc:sldMk cId="0" sldId="259"/>
            <ac:cxnSpMk id="22" creationId="{65FADB24-052B-421F-BBCD-CE3B2B4567BC}"/>
          </ac:cxnSpMkLst>
        </pc:cxnChg>
        <pc:cxnChg chg="add mod">
          <ac:chgData name="" userId="728bb41e53a9080e" providerId="LiveId" clId="{3B94D730-9136-4738-B5B7-055BDE3C5867}" dt="2024-03-05T09:03:35.697" v="741" actId="14100"/>
          <ac:cxnSpMkLst>
            <pc:docMk/>
            <pc:sldMk cId="0" sldId="259"/>
            <ac:cxnSpMk id="24" creationId="{47765CBF-7699-4764-8B05-9005560A02FA}"/>
          </ac:cxnSpMkLst>
        </pc:cxnChg>
        <pc:cxnChg chg="add mod">
          <ac:chgData name="" userId="728bb41e53a9080e" providerId="LiveId" clId="{3B94D730-9136-4738-B5B7-055BDE3C5867}" dt="2024-03-05T09:04:04.784" v="743" actId="11529"/>
          <ac:cxnSpMkLst>
            <pc:docMk/>
            <pc:sldMk cId="0" sldId="259"/>
            <ac:cxnSpMk id="27" creationId="{A55B6838-0E71-4A04-B36F-CEA5BCCFED02}"/>
          </ac:cxnSpMkLst>
        </pc:cxnChg>
        <pc:cxnChg chg="add mod">
          <ac:chgData name="" userId="728bb41e53a9080e" providerId="LiveId" clId="{3B94D730-9136-4738-B5B7-055BDE3C5867}" dt="2024-03-05T09:04:12.141" v="744" actId="11529"/>
          <ac:cxnSpMkLst>
            <pc:docMk/>
            <pc:sldMk cId="0" sldId="259"/>
            <ac:cxnSpMk id="29" creationId="{CCBB6CBB-98C7-4BC7-A469-9241A8D709B5}"/>
          </ac:cxnSpMkLst>
        </pc:cxnChg>
      </pc:sldChg>
      <pc:sldChg chg="addSp delSp modSp">
        <pc:chgData name="" userId="728bb41e53a9080e" providerId="LiveId" clId="{3B94D730-9136-4738-B5B7-055BDE3C5867}" dt="2024-03-05T09:22:03.477" v="842" actId="1076"/>
        <pc:sldMkLst>
          <pc:docMk/>
          <pc:sldMk cId="0" sldId="260"/>
        </pc:sldMkLst>
        <pc:spChg chg="add mod">
          <ac:chgData name="" userId="728bb41e53a9080e" providerId="LiveId" clId="{3B94D730-9136-4738-B5B7-055BDE3C5867}" dt="2024-03-05T09:22:03.477" v="842" actId="1076"/>
          <ac:spMkLst>
            <pc:docMk/>
            <pc:sldMk cId="0" sldId="260"/>
            <ac:spMk id="2" creationId="{43B98F11-ECA0-4EE4-84AF-A849F90B61C2}"/>
          </ac:spMkLst>
        </pc:spChg>
        <pc:spChg chg="del mod">
          <ac:chgData name="" userId="728bb41e53a9080e" providerId="LiveId" clId="{3B94D730-9136-4738-B5B7-055BDE3C5867}" dt="2024-02-29T03:40:27.470" v="517" actId="478"/>
          <ac:spMkLst>
            <pc:docMk/>
            <pc:sldMk cId="0" sldId="260"/>
            <ac:spMk id="4" creationId="{3503016A-B516-4E73-8209-7DC3A6DAD64C}"/>
          </ac:spMkLst>
        </pc:spChg>
        <pc:spChg chg="del mod">
          <ac:chgData name="" userId="728bb41e53a9080e" providerId="LiveId" clId="{3B94D730-9136-4738-B5B7-055BDE3C5867}" dt="2024-02-29T03:40:31.594" v="520"/>
          <ac:spMkLst>
            <pc:docMk/>
            <pc:sldMk cId="0" sldId="260"/>
            <ac:spMk id="5" creationId="{2BEC7EFB-7E63-46F9-A1D6-2666FCB1C9CA}"/>
          </ac:spMkLst>
        </pc:spChg>
        <pc:spChg chg="mod">
          <ac:chgData name="" userId="728bb41e53a9080e" providerId="LiveId" clId="{3B94D730-9136-4738-B5B7-055BDE3C5867}" dt="2024-03-05T09:20:38.908" v="834" actId="20577"/>
          <ac:spMkLst>
            <pc:docMk/>
            <pc:sldMk cId="0" sldId="260"/>
            <ac:spMk id="80" creationId="{00000000-0000-0000-0000-000000000000}"/>
          </ac:spMkLst>
        </pc:spChg>
      </pc:sldChg>
      <pc:sldChg chg="addSp delSp modSp">
        <pc:chgData name="" userId="728bb41e53a9080e" providerId="LiveId" clId="{3B94D730-9136-4738-B5B7-055BDE3C5867}" dt="2024-03-05T09:32:06.398" v="1004" actId="14100"/>
        <pc:sldMkLst>
          <pc:docMk/>
          <pc:sldMk cId="0" sldId="261"/>
        </pc:sldMkLst>
        <pc:spChg chg="add del mod">
          <ac:chgData name="" userId="728bb41e53a9080e" providerId="LiveId" clId="{3B94D730-9136-4738-B5B7-055BDE3C5867}" dt="2024-03-05T09:31:52.276" v="1000" actId="478"/>
          <ac:spMkLst>
            <pc:docMk/>
            <pc:sldMk cId="0" sldId="261"/>
            <ac:spMk id="2" creationId="{F2A6718C-0C97-47DB-862E-BC8C543F0EAE}"/>
          </ac:spMkLst>
        </pc:spChg>
        <pc:spChg chg="del mod">
          <ac:chgData name="" userId="728bb41e53a9080e" providerId="LiveId" clId="{3B94D730-9136-4738-B5B7-055BDE3C5867}" dt="2024-02-29T03:40:47.482" v="527" actId="478"/>
          <ac:spMkLst>
            <pc:docMk/>
            <pc:sldMk cId="0" sldId="261"/>
            <ac:spMk id="4" creationId="{00000000-0000-0000-0000-000000000000}"/>
          </ac:spMkLst>
        </pc:spChg>
        <pc:spChg chg="del">
          <ac:chgData name="" userId="728bb41e53a9080e" providerId="LiveId" clId="{3B94D730-9136-4738-B5B7-055BDE3C5867}" dt="2024-02-29T03:40:52.059" v="529" actId="478"/>
          <ac:spMkLst>
            <pc:docMk/>
            <pc:sldMk cId="0" sldId="261"/>
            <ac:spMk id="5" creationId="{00000000-0000-0000-0000-000000000000}"/>
          </ac:spMkLst>
        </pc:spChg>
        <pc:spChg chg="add del mod">
          <ac:chgData name="" userId="728bb41e53a9080e" providerId="LiveId" clId="{3B94D730-9136-4738-B5B7-055BDE3C5867}" dt="2024-03-05T09:30:02.846" v="962" actId="478"/>
          <ac:spMkLst>
            <pc:docMk/>
            <pc:sldMk cId="0" sldId="261"/>
            <ac:spMk id="5" creationId="{85B7C17E-5276-46D3-85BA-13FC58038B67}"/>
          </ac:spMkLst>
        </pc:spChg>
        <pc:spChg chg="del">
          <ac:chgData name="" userId="728bb41e53a9080e" providerId="LiveId" clId="{3B94D730-9136-4738-B5B7-055BDE3C5867}" dt="2024-02-29T03:40:49.809" v="528" actId="478"/>
          <ac:spMkLst>
            <pc:docMk/>
            <pc:sldMk cId="0" sldId="261"/>
            <ac:spMk id="6" creationId="{39F7D0E2-C42B-4D8E-9EE0-4711889A10C7}"/>
          </ac:spMkLst>
        </pc:spChg>
        <pc:spChg chg="add del mod">
          <ac:chgData name="" userId="728bb41e53a9080e" providerId="LiveId" clId="{3B94D730-9136-4738-B5B7-055BDE3C5867}" dt="2024-03-05T09:30:09.017" v="994" actId="20577"/>
          <ac:spMkLst>
            <pc:docMk/>
            <pc:sldMk cId="0" sldId="261"/>
            <ac:spMk id="103" creationId="{00000000-0000-0000-0000-000000000000}"/>
          </ac:spMkLst>
        </pc:spChg>
        <pc:picChg chg="del mod">
          <ac:chgData name="" userId="728bb41e53a9080e" providerId="LiveId" clId="{3B94D730-9136-4738-B5B7-055BDE3C5867}" dt="2024-02-29T03:40:43.217" v="525" actId="478"/>
          <ac:picMkLst>
            <pc:docMk/>
            <pc:sldMk cId="0" sldId="261"/>
            <ac:picMk id="2" creationId="{EB4F01A1-57AF-4FDB-BE95-AA6EB09E7ECF}"/>
          </ac:picMkLst>
        </pc:picChg>
        <pc:picChg chg="add mod">
          <ac:chgData name="" userId="728bb41e53a9080e" providerId="LiveId" clId="{3B94D730-9136-4738-B5B7-055BDE3C5867}" dt="2024-03-05T09:32:06.398" v="1004" actId="14100"/>
          <ac:picMkLst>
            <pc:docMk/>
            <pc:sldMk cId="0" sldId="261"/>
            <ac:picMk id="6" creationId="{5E38EBBE-0C79-49B7-BC1C-8C2ED9C2F613}"/>
          </ac:picMkLst>
        </pc:picChg>
      </pc:sldChg>
      <pc:sldChg chg="addSp modSp">
        <pc:chgData name="" userId="728bb41e53a9080e" providerId="LiveId" clId="{3B94D730-9136-4738-B5B7-055BDE3C5867}" dt="2024-03-05T09:27:53.490" v="957" actId="14100"/>
        <pc:sldMkLst>
          <pc:docMk/>
          <pc:sldMk cId="0" sldId="262"/>
        </pc:sldMkLst>
        <pc:spChg chg="mod">
          <ac:chgData name="" userId="728bb41e53a9080e" providerId="LiveId" clId="{3B94D730-9136-4738-B5B7-055BDE3C5867}" dt="2024-03-05T09:26:47.751" v="951" actId="14100"/>
          <ac:spMkLst>
            <pc:docMk/>
            <pc:sldMk cId="0" sldId="262"/>
            <ac:spMk id="4" creationId="{EBBE6F1A-1FB9-4804-BE4E-69B2029AB51B}"/>
          </ac:spMkLst>
        </pc:spChg>
        <pc:spChg chg="mod">
          <ac:chgData name="" userId="728bb41e53a9080e" providerId="LiveId" clId="{3B94D730-9136-4738-B5B7-055BDE3C5867}" dt="2024-02-29T03:40:38.796" v="523" actId="6549"/>
          <ac:spMkLst>
            <pc:docMk/>
            <pc:sldMk cId="0" sldId="262"/>
            <ac:spMk id="5" creationId="{2251EEAA-223A-4C55-BE65-E2C5CD1A27B8}"/>
          </ac:spMkLst>
        </pc:spChg>
        <pc:picChg chg="add mod">
          <ac:chgData name="" userId="728bb41e53a9080e" providerId="LiveId" clId="{3B94D730-9136-4738-B5B7-055BDE3C5867}" dt="2024-03-05T09:27:53.490" v="957" actId="14100"/>
          <ac:picMkLst>
            <pc:docMk/>
            <pc:sldMk cId="0" sldId="262"/>
            <ac:picMk id="2" creationId="{80114D22-A120-4192-B25D-4B4EA5AFB256}"/>
          </ac:picMkLst>
        </pc:picChg>
      </pc:sldChg>
      <pc:sldChg chg="addSp delSp modSp">
        <pc:chgData name="" userId="728bb41e53a9080e" providerId="LiveId" clId="{3B94D730-9136-4738-B5B7-055BDE3C5867}" dt="2024-03-05T09:33:02.750" v="1009" actId="14100"/>
        <pc:sldMkLst>
          <pc:docMk/>
          <pc:sldMk cId="0" sldId="263"/>
        </pc:sldMkLst>
        <pc:spChg chg="del">
          <ac:chgData name="" userId="728bb41e53a9080e" providerId="LiveId" clId="{3B94D730-9136-4738-B5B7-055BDE3C5867}" dt="2024-02-29T03:40:58.182" v="532" actId="478"/>
          <ac:spMkLst>
            <pc:docMk/>
            <pc:sldMk cId="0" sldId="263"/>
            <ac:spMk id="6" creationId="{B223C5DF-3055-4E49-A737-98B96BCEB032}"/>
          </ac:spMkLst>
        </pc:spChg>
        <pc:spChg chg="del mod">
          <ac:chgData name="" userId="728bb41e53a9080e" providerId="LiveId" clId="{3B94D730-9136-4738-B5B7-055BDE3C5867}" dt="2024-02-29T03:41:00.744" v="534" actId="478"/>
          <ac:spMkLst>
            <pc:docMk/>
            <pc:sldMk cId="0" sldId="263"/>
            <ac:spMk id="7" creationId="{8A9BB6E8-0FC3-40D4-9D13-FAD663240710}"/>
          </ac:spMkLst>
        </pc:spChg>
        <pc:picChg chg="add mod">
          <ac:chgData name="" userId="728bb41e53a9080e" providerId="LiveId" clId="{3B94D730-9136-4738-B5B7-055BDE3C5867}" dt="2024-03-05T09:33:02.750" v="1009" actId="14100"/>
          <ac:picMkLst>
            <pc:docMk/>
            <pc:sldMk cId="0" sldId="263"/>
            <ac:picMk id="2" creationId="{0E9379E4-5A2F-4FA0-91F3-FF202F09AB51}"/>
          </ac:picMkLst>
        </pc:picChg>
        <pc:picChg chg="del">
          <ac:chgData name="" userId="728bb41e53a9080e" providerId="LiveId" clId="{3B94D730-9136-4738-B5B7-055BDE3C5867}" dt="2024-02-29T03:40:55.933" v="530" actId="478"/>
          <ac:picMkLst>
            <pc:docMk/>
            <pc:sldMk cId="0" sldId="263"/>
            <ac:picMk id="4" creationId="{2E7E3B5F-95CB-4F1B-832E-5C4770BC50DC}"/>
          </ac:picMkLst>
        </pc:picChg>
        <pc:picChg chg="del">
          <ac:chgData name="" userId="728bb41e53a9080e" providerId="LiveId" clId="{3B94D730-9136-4738-B5B7-055BDE3C5867}" dt="2024-02-29T03:40:56.901" v="531" actId="478"/>
          <ac:picMkLst>
            <pc:docMk/>
            <pc:sldMk cId="0" sldId="263"/>
            <ac:picMk id="5" creationId="{598109D4-F1CB-41F6-9408-DEB76F6EFBC0}"/>
          </ac:picMkLst>
        </pc:picChg>
      </pc:sldChg>
      <pc:sldChg chg="delSp">
        <pc:chgData name="" userId="728bb41e53a9080e" providerId="LiveId" clId="{3B94D730-9136-4738-B5B7-055BDE3C5867}" dt="2024-02-29T03:41:31.911" v="546" actId="478"/>
        <pc:sldMkLst>
          <pc:docMk/>
          <pc:sldMk cId="0" sldId="264"/>
        </pc:sldMkLst>
        <pc:picChg chg="del">
          <ac:chgData name="" userId="728bb41e53a9080e" providerId="LiveId" clId="{3B94D730-9136-4738-B5B7-055BDE3C5867}" dt="2024-02-29T03:41:31.911" v="546" actId="478"/>
          <ac:picMkLst>
            <pc:docMk/>
            <pc:sldMk cId="0" sldId="264"/>
            <ac:picMk id="5" creationId="{DCC72B4C-AE72-4D54-A05D-B705C8D1642E}"/>
          </ac:picMkLst>
        </pc:picChg>
      </pc:sldChg>
      <pc:sldChg chg="delSp">
        <pc:chgData name="" userId="728bb41e53a9080e" providerId="LiveId" clId="{3B94D730-9136-4738-B5B7-055BDE3C5867}" dt="2024-02-29T03:41:48.972" v="553" actId="478"/>
        <pc:sldMkLst>
          <pc:docMk/>
          <pc:sldMk cId="0" sldId="265"/>
        </pc:sldMkLst>
        <pc:spChg chg="del">
          <ac:chgData name="" userId="728bb41e53a9080e" providerId="LiveId" clId="{3B94D730-9136-4738-B5B7-055BDE3C5867}" dt="2024-02-29T03:41:43.489" v="550" actId="478"/>
          <ac:spMkLst>
            <pc:docMk/>
            <pc:sldMk cId="0" sldId="265"/>
            <ac:spMk id="8" creationId="{00000000-0000-0000-0000-000000000000}"/>
          </ac:spMkLst>
        </pc:spChg>
        <pc:spChg chg="del">
          <ac:chgData name="" userId="728bb41e53a9080e" providerId="LiveId" clId="{3B94D730-9136-4738-B5B7-055BDE3C5867}" dt="2024-02-29T03:41:45.582" v="551" actId="478"/>
          <ac:spMkLst>
            <pc:docMk/>
            <pc:sldMk cId="0" sldId="265"/>
            <ac:spMk id="9" creationId="{00000000-0000-0000-0000-000000000000}"/>
          </ac:spMkLst>
        </pc:spChg>
        <pc:spChg chg="del">
          <ac:chgData name="" userId="728bb41e53a9080e" providerId="LiveId" clId="{3B94D730-9136-4738-B5B7-055BDE3C5867}" dt="2024-02-29T03:41:48.972" v="553" actId="478"/>
          <ac:spMkLst>
            <pc:docMk/>
            <pc:sldMk cId="0" sldId="265"/>
            <ac:spMk id="10" creationId="{00000000-0000-0000-0000-000000000000}"/>
          </ac:spMkLst>
        </pc:spChg>
        <pc:spChg chg="del">
          <ac:chgData name="" userId="728bb41e53a9080e" providerId="LiveId" clId="{3B94D730-9136-4738-B5B7-055BDE3C5867}" dt="2024-02-29T03:41:47.238" v="552" actId="478"/>
          <ac:spMkLst>
            <pc:docMk/>
            <pc:sldMk cId="0" sldId="265"/>
            <ac:spMk id="11" creationId="{00000000-0000-0000-0000-000000000000}"/>
          </ac:spMkLst>
        </pc:spChg>
      </pc:sldChg>
      <pc:sldChg chg="delSp">
        <pc:chgData name="" userId="728bb41e53a9080e" providerId="LiveId" clId="{3B94D730-9136-4738-B5B7-055BDE3C5867}" dt="2024-02-29T03:42:04.152" v="560" actId="478"/>
        <pc:sldMkLst>
          <pc:docMk/>
          <pc:sldMk cId="0" sldId="266"/>
        </pc:sldMkLst>
        <pc:spChg chg="del">
          <ac:chgData name="" userId="728bb41e53a9080e" providerId="LiveId" clId="{3B94D730-9136-4738-B5B7-055BDE3C5867}" dt="2024-02-29T03:41:52.596" v="554" actId="478"/>
          <ac:spMkLst>
            <pc:docMk/>
            <pc:sldMk cId="0" sldId="266"/>
            <ac:spMk id="165" creationId="{00000000-0000-0000-0000-000000000000}"/>
          </ac:spMkLst>
        </pc:spChg>
        <pc:picChg chg="del">
          <ac:chgData name="" userId="728bb41e53a9080e" providerId="LiveId" clId="{3B94D730-9136-4738-B5B7-055BDE3C5867}" dt="2024-02-29T03:41:53.716" v="555" actId="478"/>
          <ac:picMkLst>
            <pc:docMk/>
            <pc:sldMk cId="0" sldId="266"/>
            <ac:picMk id="4" creationId="{03E7D2F4-1516-47E8-B147-572387656881}"/>
          </ac:picMkLst>
        </pc:picChg>
        <pc:picChg chg="del">
          <ac:chgData name="" userId="728bb41e53a9080e" providerId="LiveId" clId="{3B94D730-9136-4738-B5B7-055BDE3C5867}" dt="2024-02-29T03:41:56.669" v="556" actId="478"/>
          <ac:picMkLst>
            <pc:docMk/>
            <pc:sldMk cId="0" sldId="266"/>
            <ac:picMk id="5" creationId="{8211A8CF-5138-4DFF-9C9A-BD39C6FC95C1}"/>
          </ac:picMkLst>
        </pc:picChg>
        <pc:picChg chg="del">
          <ac:chgData name="" userId="728bb41e53a9080e" providerId="LiveId" clId="{3B94D730-9136-4738-B5B7-055BDE3C5867}" dt="2024-02-29T03:41:58.465" v="557" actId="478"/>
          <ac:picMkLst>
            <pc:docMk/>
            <pc:sldMk cId="0" sldId="266"/>
            <ac:picMk id="6" creationId="{577DAB22-CE71-429B-AD0D-389E7DAAC0EA}"/>
          </ac:picMkLst>
        </pc:picChg>
        <pc:picChg chg="del">
          <ac:chgData name="" userId="728bb41e53a9080e" providerId="LiveId" clId="{3B94D730-9136-4738-B5B7-055BDE3C5867}" dt="2024-02-29T03:42:00.324" v="558" actId="478"/>
          <ac:picMkLst>
            <pc:docMk/>
            <pc:sldMk cId="0" sldId="266"/>
            <ac:picMk id="7" creationId="{E5580A09-3D2B-437C-B943-18664388BB5E}"/>
          </ac:picMkLst>
        </pc:picChg>
        <pc:picChg chg="del">
          <ac:chgData name="" userId="728bb41e53a9080e" providerId="LiveId" clId="{3B94D730-9136-4738-B5B7-055BDE3C5867}" dt="2024-02-29T03:42:02.340" v="559" actId="478"/>
          <ac:picMkLst>
            <pc:docMk/>
            <pc:sldMk cId="0" sldId="266"/>
            <ac:picMk id="8" creationId="{85C19A23-4531-4C77-9D00-663D0D80A42F}"/>
          </ac:picMkLst>
        </pc:picChg>
        <pc:picChg chg="del">
          <ac:chgData name="" userId="728bb41e53a9080e" providerId="LiveId" clId="{3B94D730-9136-4738-B5B7-055BDE3C5867}" dt="2024-02-29T03:42:04.152" v="560" actId="478"/>
          <ac:picMkLst>
            <pc:docMk/>
            <pc:sldMk cId="0" sldId="266"/>
            <ac:picMk id="9" creationId="{7C42841B-4C95-4AB9-BD56-18355BDA8A09}"/>
          </ac:picMkLst>
        </pc:picChg>
      </pc:sldChg>
      <pc:sldChg chg="delSp">
        <pc:chgData name="" userId="728bb41e53a9080e" providerId="LiveId" clId="{3B94D730-9136-4738-B5B7-055BDE3C5867}" dt="2024-02-29T03:42:11.119" v="563" actId="478"/>
        <pc:sldMkLst>
          <pc:docMk/>
          <pc:sldMk cId="0" sldId="267"/>
        </pc:sldMkLst>
        <pc:spChg chg="del">
          <ac:chgData name="" userId="728bb41e53a9080e" providerId="LiveId" clId="{3B94D730-9136-4738-B5B7-055BDE3C5867}" dt="2024-02-29T03:42:09.494" v="562" actId="478"/>
          <ac:spMkLst>
            <pc:docMk/>
            <pc:sldMk cId="0" sldId="267"/>
            <ac:spMk id="5" creationId="{00000000-0000-0000-0000-000000000000}"/>
          </ac:spMkLst>
        </pc:spChg>
        <pc:picChg chg="del">
          <ac:chgData name="" userId="728bb41e53a9080e" providerId="LiveId" clId="{3B94D730-9136-4738-B5B7-055BDE3C5867}" dt="2024-02-29T03:42:06.558" v="561" actId="478"/>
          <ac:picMkLst>
            <pc:docMk/>
            <pc:sldMk cId="0" sldId="267"/>
            <ac:picMk id="4" creationId="{0F93D30E-D599-4510-AA4C-FDE60E808210}"/>
          </ac:picMkLst>
        </pc:picChg>
        <pc:picChg chg="del">
          <ac:chgData name="" userId="728bb41e53a9080e" providerId="LiveId" clId="{3B94D730-9136-4738-B5B7-055BDE3C5867}" dt="2024-02-29T03:42:11.119" v="563" actId="478"/>
          <ac:picMkLst>
            <pc:docMk/>
            <pc:sldMk cId="0" sldId="267"/>
            <ac:picMk id="1026" creationId="{00000000-0000-0000-0000-000000000000}"/>
          </ac:picMkLst>
        </pc:picChg>
      </pc:sldChg>
      <pc:sldChg chg="delSp modSp">
        <pc:chgData name="" userId="728bb41e53a9080e" providerId="LiveId" clId="{3B94D730-9136-4738-B5B7-055BDE3C5867}" dt="2024-02-29T03:42:28.428" v="570" actId="478"/>
        <pc:sldMkLst>
          <pc:docMk/>
          <pc:sldMk cId="0" sldId="268"/>
        </pc:sldMkLst>
        <pc:spChg chg="del">
          <ac:chgData name="" userId="728bb41e53a9080e" providerId="LiveId" clId="{3B94D730-9136-4738-B5B7-055BDE3C5867}" dt="2024-02-29T03:42:17.087" v="564" actId="478"/>
          <ac:spMkLst>
            <pc:docMk/>
            <pc:sldMk cId="0" sldId="268"/>
            <ac:spMk id="5" creationId="{6A868077-BFF2-4ED7-9AC5-76C115987A1F}"/>
          </ac:spMkLst>
        </pc:spChg>
        <pc:spChg chg="del">
          <ac:chgData name="" userId="728bb41e53a9080e" providerId="LiveId" clId="{3B94D730-9136-4738-B5B7-055BDE3C5867}" dt="2024-02-29T03:42:23.241" v="567" actId="478"/>
          <ac:spMkLst>
            <pc:docMk/>
            <pc:sldMk cId="0" sldId="268"/>
            <ac:spMk id="7" creationId="{330DEC5D-540E-4496-B53E-386C8DBA6050}"/>
          </ac:spMkLst>
        </pc:spChg>
        <pc:spChg chg="del">
          <ac:chgData name="" userId="728bb41e53a9080e" providerId="LiveId" clId="{3B94D730-9136-4738-B5B7-055BDE3C5867}" dt="2024-02-29T03:42:21.304" v="566" actId="478"/>
          <ac:spMkLst>
            <pc:docMk/>
            <pc:sldMk cId="0" sldId="268"/>
            <ac:spMk id="8" creationId="{7CA2A148-D070-41A1-82DF-C3EB78DC6745}"/>
          </ac:spMkLst>
        </pc:spChg>
        <pc:spChg chg="del mod">
          <ac:chgData name="" userId="728bb41e53a9080e" providerId="LiveId" clId="{3B94D730-9136-4738-B5B7-055BDE3C5867}" dt="2024-02-29T03:42:28.428" v="570" actId="478"/>
          <ac:spMkLst>
            <pc:docMk/>
            <pc:sldMk cId="0" sldId="268"/>
            <ac:spMk id="10" creationId="{74399588-9DF6-44A9-859D-4AA0DA82D574}"/>
          </ac:spMkLst>
        </pc:spChg>
        <pc:picChg chg="del">
          <ac:chgData name="" userId="728bb41e53a9080e" providerId="LiveId" clId="{3B94D730-9136-4738-B5B7-055BDE3C5867}" dt="2024-02-29T03:42:18.680" v="565" actId="478"/>
          <ac:picMkLst>
            <pc:docMk/>
            <pc:sldMk cId="0" sldId="268"/>
            <ac:picMk id="4" creationId="{3D9FE975-DD4B-4388-A6BB-3F192A7280A4}"/>
          </ac:picMkLst>
        </pc:picChg>
        <pc:picChg chg="del">
          <ac:chgData name="" userId="728bb41e53a9080e" providerId="LiveId" clId="{3B94D730-9136-4738-B5B7-055BDE3C5867}" dt="2024-02-29T03:42:24.757" v="568" actId="478"/>
          <ac:picMkLst>
            <pc:docMk/>
            <pc:sldMk cId="0" sldId="268"/>
            <ac:picMk id="6" creationId="{66929BB7-6267-4D3B-A8C8-21D94A86A43A}"/>
          </ac:picMkLst>
        </pc:picChg>
      </pc:sldChg>
      <pc:sldChg chg="delSp modSp">
        <pc:chgData name="" userId="728bb41e53a9080e" providerId="LiveId" clId="{3B94D730-9136-4738-B5B7-055BDE3C5867}" dt="2024-03-05T09:38:19.554" v="1059" actId="255"/>
        <pc:sldMkLst>
          <pc:docMk/>
          <pc:sldMk cId="3845863379" sldId="283"/>
        </pc:sldMkLst>
        <pc:spChg chg="del">
          <ac:chgData name="" userId="728bb41e53a9080e" providerId="LiveId" clId="{3B94D730-9136-4738-B5B7-055BDE3C5867}" dt="2024-02-29T03:41:04.650" v="535" actId="478"/>
          <ac:spMkLst>
            <pc:docMk/>
            <pc:sldMk cId="3845863379" sldId="283"/>
            <ac:spMk id="2" creationId="{00000000-0000-0000-0000-000000000000}"/>
          </ac:spMkLst>
        </pc:spChg>
        <pc:spChg chg="del">
          <ac:chgData name="" userId="728bb41e53a9080e" providerId="LiveId" clId="{3B94D730-9136-4738-B5B7-055BDE3C5867}" dt="2024-02-29T03:41:07.587" v="537" actId="478"/>
          <ac:spMkLst>
            <pc:docMk/>
            <pc:sldMk cId="3845863379" sldId="283"/>
            <ac:spMk id="6" creationId="{B223C5DF-3055-4E49-A737-98B96BCEB032}"/>
          </ac:spMkLst>
        </pc:spChg>
        <pc:spChg chg="del">
          <ac:chgData name="" userId="728bb41e53a9080e" providerId="LiveId" clId="{3B94D730-9136-4738-B5B7-055BDE3C5867}" dt="2024-02-29T03:41:15.054" v="541" actId="478"/>
          <ac:spMkLst>
            <pc:docMk/>
            <pc:sldMk cId="3845863379" sldId="283"/>
            <ac:spMk id="7" creationId="{8A9BB6E8-0FC3-40D4-9D13-FAD663240710}"/>
          </ac:spMkLst>
        </pc:spChg>
        <pc:spChg chg="del">
          <ac:chgData name="" userId="728bb41e53a9080e" providerId="LiveId" clId="{3B94D730-9136-4738-B5B7-055BDE3C5867}" dt="2024-02-29T03:41:09.415" v="538" actId="478"/>
          <ac:spMkLst>
            <pc:docMk/>
            <pc:sldMk cId="3845863379" sldId="283"/>
            <ac:spMk id="8" creationId="{00000000-0000-0000-0000-000000000000}"/>
          </ac:spMkLst>
        </pc:spChg>
        <pc:spChg chg="del">
          <ac:chgData name="" userId="728bb41e53a9080e" providerId="LiveId" clId="{3B94D730-9136-4738-B5B7-055BDE3C5867}" dt="2024-02-29T03:41:11.680" v="539" actId="478"/>
          <ac:spMkLst>
            <pc:docMk/>
            <pc:sldMk cId="3845863379" sldId="283"/>
            <ac:spMk id="9" creationId="{00000000-0000-0000-0000-000000000000}"/>
          </ac:spMkLst>
        </pc:spChg>
        <pc:spChg chg="mod">
          <ac:chgData name="" userId="728bb41e53a9080e" providerId="LiveId" clId="{3B94D730-9136-4738-B5B7-055BDE3C5867}" dt="2024-03-05T09:38:19.554" v="1059" actId="255"/>
          <ac:spMkLst>
            <pc:docMk/>
            <pc:sldMk cId="3845863379" sldId="283"/>
            <ac:spMk id="131" creationId="{00000000-0000-0000-0000-000000000000}"/>
          </ac:spMkLst>
        </pc:spChg>
        <pc:picChg chg="del">
          <ac:chgData name="" userId="728bb41e53a9080e" providerId="LiveId" clId="{3B94D730-9136-4738-B5B7-055BDE3C5867}" dt="2024-02-29T03:41:05.712" v="536" actId="478"/>
          <ac:picMkLst>
            <pc:docMk/>
            <pc:sldMk cId="3845863379" sldId="283"/>
            <ac:picMk id="4" creationId="{2E7E3B5F-95CB-4F1B-832E-5C4770BC50DC}"/>
          </ac:picMkLst>
        </pc:picChg>
        <pc:picChg chg="del">
          <ac:chgData name="" userId="728bb41e53a9080e" providerId="LiveId" clId="{3B94D730-9136-4738-B5B7-055BDE3C5867}" dt="2024-02-29T03:41:12.851" v="540" actId="478"/>
          <ac:picMkLst>
            <pc:docMk/>
            <pc:sldMk cId="3845863379" sldId="283"/>
            <ac:picMk id="5" creationId="{598109D4-F1CB-41F6-9408-DEB76F6EFBC0}"/>
          </ac:picMkLst>
        </pc:picChg>
      </pc:sldChg>
      <pc:sldChg chg="delSp modSp">
        <pc:chgData name="" userId="728bb41e53a9080e" providerId="LiveId" clId="{3B94D730-9136-4738-B5B7-055BDE3C5867}" dt="2024-03-05T09:38:40.441" v="1068" actId="255"/>
        <pc:sldMkLst>
          <pc:docMk/>
          <pc:sldMk cId="1548647041" sldId="284"/>
        </pc:sldMkLst>
        <pc:spChg chg="del">
          <ac:chgData name="" userId="728bb41e53a9080e" providerId="LiveId" clId="{3B94D730-9136-4738-B5B7-055BDE3C5867}" dt="2024-02-29T03:41:20.975" v="542" actId="478"/>
          <ac:spMkLst>
            <pc:docMk/>
            <pc:sldMk cId="1548647041" sldId="284"/>
            <ac:spMk id="8" creationId="{00000000-0000-0000-0000-000000000000}"/>
          </ac:spMkLst>
        </pc:spChg>
        <pc:spChg chg="del">
          <ac:chgData name="" userId="728bb41e53a9080e" providerId="LiveId" clId="{3B94D730-9136-4738-B5B7-055BDE3C5867}" dt="2024-02-29T03:41:23.037" v="543" actId="478"/>
          <ac:spMkLst>
            <pc:docMk/>
            <pc:sldMk cId="1548647041" sldId="284"/>
            <ac:spMk id="9" creationId="{00000000-0000-0000-0000-000000000000}"/>
          </ac:spMkLst>
        </pc:spChg>
        <pc:spChg chg="del">
          <ac:chgData name="" userId="728bb41e53a9080e" providerId="LiveId" clId="{3B94D730-9136-4738-B5B7-055BDE3C5867}" dt="2024-02-29T03:41:25.553" v="544" actId="478"/>
          <ac:spMkLst>
            <pc:docMk/>
            <pc:sldMk cId="1548647041" sldId="284"/>
            <ac:spMk id="10" creationId="{00000000-0000-0000-0000-000000000000}"/>
          </ac:spMkLst>
        </pc:spChg>
        <pc:spChg chg="del">
          <ac:chgData name="" userId="728bb41e53a9080e" providerId="LiveId" clId="{3B94D730-9136-4738-B5B7-055BDE3C5867}" dt="2024-02-29T03:41:27.646" v="545" actId="478"/>
          <ac:spMkLst>
            <pc:docMk/>
            <pc:sldMk cId="1548647041" sldId="284"/>
            <ac:spMk id="12" creationId="{00000000-0000-0000-0000-000000000000}"/>
          </ac:spMkLst>
        </pc:spChg>
        <pc:spChg chg="mod">
          <ac:chgData name="" userId="728bb41e53a9080e" providerId="LiveId" clId="{3B94D730-9136-4738-B5B7-055BDE3C5867}" dt="2024-03-05T09:38:40.441" v="1068" actId="255"/>
          <ac:spMkLst>
            <pc:docMk/>
            <pc:sldMk cId="1548647041" sldId="284"/>
            <ac:spMk id="131" creationId="{00000000-0000-0000-0000-000000000000}"/>
          </ac:spMkLst>
        </pc:spChg>
      </pc:sldChg>
      <pc:sldChg chg="delSp">
        <pc:chgData name="" userId="728bb41e53a9080e" providerId="LiveId" clId="{3B94D730-9136-4738-B5B7-055BDE3C5867}" dt="2024-02-29T03:41:40.332" v="549" actId="478"/>
        <pc:sldMkLst>
          <pc:docMk/>
          <pc:sldMk cId="3052538911" sldId="285"/>
        </pc:sldMkLst>
        <pc:spChg chg="del">
          <ac:chgData name="" userId="728bb41e53a9080e" providerId="LiveId" clId="{3B94D730-9136-4738-B5B7-055BDE3C5867}" dt="2024-02-29T03:41:36.770" v="547" actId="478"/>
          <ac:spMkLst>
            <pc:docMk/>
            <pc:sldMk cId="3052538911" sldId="285"/>
            <ac:spMk id="4" creationId="{00000000-0000-0000-0000-000000000000}"/>
          </ac:spMkLst>
        </pc:spChg>
        <pc:spChg chg="del">
          <ac:chgData name="" userId="728bb41e53a9080e" providerId="LiveId" clId="{3B94D730-9136-4738-B5B7-055BDE3C5867}" dt="2024-02-29T03:41:38.536" v="548" actId="478"/>
          <ac:spMkLst>
            <pc:docMk/>
            <pc:sldMk cId="3052538911" sldId="285"/>
            <ac:spMk id="6" creationId="{00000000-0000-0000-0000-000000000000}"/>
          </ac:spMkLst>
        </pc:spChg>
        <pc:spChg chg="del">
          <ac:chgData name="" userId="728bb41e53a9080e" providerId="LiveId" clId="{3B94D730-9136-4738-B5B7-055BDE3C5867}" dt="2024-02-29T03:41:40.332" v="549" actId="478"/>
          <ac:spMkLst>
            <pc:docMk/>
            <pc:sldMk cId="3052538911" sldId="285"/>
            <ac:spMk id="7" creationId="{00000000-0000-0000-0000-000000000000}"/>
          </ac:spMkLst>
        </pc:spChg>
      </pc:sldChg>
    </pc:docChg>
  </pc:docChgLst>
  <pc:docChgLst>
    <pc:chgData userId="728bb41e53a9080e" providerId="LiveId" clId="{6EDE8BFE-BE10-4422-9CC8-4D9965060E2A}"/>
    <pc:docChg chg="modSld">
      <pc:chgData name="" userId="728bb41e53a9080e" providerId="LiveId" clId="{6EDE8BFE-BE10-4422-9CC8-4D9965060E2A}" dt="2024-02-29T03:19:59.794" v="75" actId="1076"/>
      <pc:docMkLst>
        <pc:docMk/>
      </pc:docMkLst>
      <pc:sldChg chg="modSp">
        <pc:chgData name="" userId="728bb41e53a9080e" providerId="LiveId" clId="{6EDE8BFE-BE10-4422-9CC8-4D9965060E2A}" dt="2024-02-29T03:19:59.794" v="75" actId="1076"/>
        <pc:sldMkLst>
          <pc:docMk/>
          <pc:sldMk cId="0" sldId="256"/>
        </pc:sldMkLst>
        <pc:spChg chg="mod">
          <ac:chgData name="" userId="728bb41e53a9080e" providerId="LiveId" clId="{6EDE8BFE-BE10-4422-9CC8-4D9965060E2A}" dt="2024-02-29T03:19:59.794" v="75" actId="1076"/>
          <ac:spMkLst>
            <pc:docMk/>
            <pc:sldMk cId="0" sldId="256"/>
            <ac:spMk id="4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524300" y="514350"/>
            <a:ext cx="60963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38439882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p2: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4" name="Google Shape;44;p2: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7: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9" name="Google Shape;99;p7: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7: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err="1"/>
              <a:t>Decentralised</a:t>
            </a:r>
            <a:r>
              <a:rPr lang="en-US" dirty="0"/>
              <a:t> supply chain</a:t>
            </a:r>
            <a:r>
              <a:rPr lang="en-US" baseline="0" dirty="0"/>
              <a:t> </a:t>
            </a:r>
            <a:endParaRPr dirty="0"/>
          </a:p>
        </p:txBody>
      </p:sp>
      <p:sp>
        <p:nvSpPr>
          <p:cNvPr id="99" name="Google Shape;99;p7: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234684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9: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1" name="Google Shape;111;p9: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9: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1" name="Google Shape;111;p9: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9: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instance in geographical factor like: </a:t>
            </a:r>
            <a:r>
              <a:rPr lang="en-US" sz="1100" b="1" i="0" u="none" strike="noStrike" cap="none" dirty="0">
                <a:solidFill>
                  <a:srgbClr val="000000"/>
                </a:solidFill>
                <a:effectLst/>
                <a:latin typeface="Arial"/>
                <a:ea typeface="Arial"/>
                <a:cs typeface="Arial"/>
                <a:sym typeface="Arial"/>
              </a:rPr>
              <a:t>Geography and Cultural Norms, Biology and Behavior, Adaptation and Resilience, Cultural Evolution:,</a:t>
            </a:r>
            <a:endParaRPr dirty="0"/>
          </a:p>
        </p:txBody>
      </p:sp>
      <p:sp>
        <p:nvSpPr>
          <p:cNvPr id="111" name="Google Shape;111;p9: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10: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This diagram depicts a framework that explains how various external factors can influence organizational behavior. The framework suggests that geographic, climatic, biological factors, and the presence of neighbors all contribute to ecological and historical threats such as natural disasters, resource scarcity, and population density. These environmental pressures, in turn, shape a community's or society's institutions, social norms, and religious beliefs.</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The bottom of the framework contains a box labeled "Values, preferences," indicating that the combination of all these factors — from geography to societal institutions — shapes the values and preferences of individuals within a society. Moving to the upper right of the diagram, these collective values and preferences are shown to influence organizational behavior through perception, cognition, preferences, and beliefs. The arrows indicate that this influence is directional, suggesting a flow from the environmental and societal factors through individual values and perceptions, ultimately impacting the behavior of organizations. This sort of framework highlights the interconnectedness of natural and social systems and their collective influence on how organizations operate and behave.</a:t>
            </a:r>
            <a:endParaRPr dirty="0"/>
          </a:p>
        </p:txBody>
      </p:sp>
      <p:sp>
        <p:nvSpPr>
          <p:cNvPr id="138" name="Google Shape;138;p10: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10: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10: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1: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 name="Google Shape;149;p11: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12: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2" name="Google Shape;162;p12: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3: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1" name="Google Shape;171;p13: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4: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p4: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4: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5" name="Google Shape;185;p14: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p28: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2" name="Google Shape;322;p28: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3: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9" name="Google Shape;59;p3: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5: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7" name="Google Shape;67;p5: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6: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Path Dependence:</a:t>
            </a:r>
            <a:endParaRPr dirty="0"/>
          </a:p>
        </p:txBody>
      </p:sp>
      <p:sp>
        <p:nvSpPr>
          <p:cNvPr id="78" name="Google Shape;78;p6: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6: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8" name="Google Shape;78;p6: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44196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8: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This image depicts a conceptual framework to explain the causes of differences in cross-cultural organizational behavior and their long-term persistence. The framework consists of two parallelogram-shaped diagrams, one labeled "Historic culture" and the other "Modern culture," both connected by the central concept of "Persistence." The diagram is attempting to illustrate how various factors can have enduring effects on organizational behavior over time.</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In the "Historic culture" diagram on the left, we see three contributing factors : "Institutions, social norms," "Language," and "Values, preferences, religions." These factors are suggested to interact and influence each other, culminating in an overarching "Organizational behavior" which is then carried forward in time due to "Persistence." Similarly, the "Modern culture" diagram mirrors this structure with the same components, emphasizing that the historic cultural factors continue to exert their influence on modern organizational behavior. The framework suggests a complex interplay between geography, climate, biology, and neighbors as external influencers on both historic and modern cultural elements, demonstrating the multi-faceted nature of cultural influences on organizational practices.</a:t>
            </a:r>
            <a:endParaRPr dirty="0"/>
          </a:p>
        </p:txBody>
      </p:sp>
      <p:sp>
        <p:nvSpPr>
          <p:cNvPr id="106" name="Google Shape;106;p8: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8: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Studying historical events can help understand how specific institutional or cultural elements are responsible for the observed heterogeneity of cross-cultural organizations’ and individuals’ behavior. Moreover, focusing on why and how institutional or cultural elements came into being could help find discrete channels of how they affect organizations’ functions and peoples’ behavior. One of the leading causes of the country’s wealth is human capital, innovativeness, and entrepreneurship</a:t>
            </a:r>
            <a:endParaRPr dirty="0"/>
          </a:p>
        </p:txBody>
      </p:sp>
      <p:sp>
        <p:nvSpPr>
          <p:cNvPr id="106" name="Google Shape;106;p8: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09420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7: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 This diagram suggests that language shapes our perception and cognition; that is, the way we interpret and understand the world around us, as well as our preferences and beliefs. These perceptions and beliefs are influenced by broader societal factors such as institutions, social norms, and religions. These influences then converge to affect organizational behavior, implying that the culture within which an organization operates – as well as the language used within that context – will notably shape how that organization behaves in terms of its internal processes, decision-making, and interactions within and outside the organization. The arrows indicate the flow of influence from these cultural aspects towards organizational behavior, underscoring that organizational behavior is not only determined by internal factors and policies but is also deeply embedded within the larger cultural and linguistic context.</a:t>
            </a:r>
            <a:endParaRPr dirty="0"/>
          </a:p>
        </p:txBody>
      </p:sp>
      <p:sp>
        <p:nvSpPr>
          <p:cNvPr id="99" name="Google Shape;99;p7: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26996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2"/>
        <p:cNvGrpSpPr/>
        <p:nvPr/>
      </p:nvGrpSpPr>
      <p:grpSpPr>
        <a:xfrm>
          <a:off x="0" y="0"/>
          <a:ext cx="0" cy="0"/>
          <a:chOff x="0" y="0"/>
          <a:chExt cx="0" cy="0"/>
        </a:xfrm>
      </p:grpSpPr>
      <p:sp>
        <p:nvSpPr>
          <p:cNvPr id="13" name="Google Shape;13;p30"/>
          <p:cNvSpPr txBox="1">
            <a:spLocks noGrp="1"/>
          </p:cNvSpPr>
          <p:nvPr>
            <p:ph type="title"/>
          </p:nvPr>
        </p:nvSpPr>
        <p:spPr>
          <a:xfrm>
            <a:off x="2364994" y="517601"/>
            <a:ext cx="3493770" cy="848994"/>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5400" b="0" i="0">
                <a:solidFill>
                  <a:srgbClr val="C00000"/>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30"/>
          <p:cNvSpPr txBox="1">
            <a:spLocks noGrp="1"/>
          </p:cNvSpPr>
          <p:nvPr>
            <p:ph type="body" idx="1"/>
          </p:nvPr>
        </p:nvSpPr>
        <p:spPr>
          <a:xfrm>
            <a:off x="721868" y="1313179"/>
            <a:ext cx="6344920" cy="1397635"/>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sz="1800" b="1" i="0">
                <a:solidFill>
                  <a:schemeClr val="dk1"/>
                </a:solidFill>
                <a:latin typeface="Arial"/>
                <a:ea typeface="Arial"/>
                <a:cs typeface="Arial"/>
                <a:sym typeface="Arial"/>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15" name="Google Shape;15;p30"/>
          <p:cNvSpPr txBox="1">
            <a:spLocks noGrp="1"/>
          </p:cNvSpPr>
          <p:nvPr>
            <p:ph type="ftr" idx="11"/>
          </p:nvPr>
        </p:nvSpPr>
        <p:spPr>
          <a:xfrm>
            <a:off x="3108960" y="6377940"/>
            <a:ext cx="292608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0"/>
          <p:cNvSpPr txBox="1">
            <a:spLocks noGrp="1"/>
          </p:cNvSpPr>
          <p:nvPr>
            <p:ph type="dt" idx="10"/>
          </p:nvPr>
        </p:nvSpPr>
        <p:spPr>
          <a:xfrm>
            <a:off x="457200" y="6377940"/>
            <a:ext cx="210312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30"/>
          <p:cNvSpPr txBox="1">
            <a:spLocks noGrp="1"/>
          </p:cNvSpPr>
          <p:nvPr>
            <p:ph type="sldNum" idx="12"/>
          </p:nvPr>
        </p:nvSpPr>
        <p:spPr>
          <a:xfrm>
            <a:off x="6583680" y="6377940"/>
            <a:ext cx="210312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8"/>
        <p:cNvGrpSpPr/>
        <p:nvPr/>
      </p:nvGrpSpPr>
      <p:grpSpPr>
        <a:xfrm>
          <a:off x="0" y="0"/>
          <a:ext cx="0" cy="0"/>
          <a:chOff x="0" y="0"/>
          <a:chExt cx="0" cy="0"/>
        </a:xfrm>
      </p:grpSpPr>
      <p:sp>
        <p:nvSpPr>
          <p:cNvPr id="19" name="Google Shape;19;p31"/>
          <p:cNvSpPr txBox="1">
            <a:spLocks noGrp="1"/>
          </p:cNvSpPr>
          <p:nvPr>
            <p:ph type="ftr" idx="11"/>
          </p:nvPr>
        </p:nvSpPr>
        <p:spPr>
          <a:xfrm>
            <a:off x="3108960" y="6377940"/>
            <a:ext cx="292608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1"/>
          <p:cNvSpPr txBox="1">
            <a:spLocks noGrp="1"/>
          </p:cNvSpPr>
          <p:nvPr>
            <p:ph type="dt" idx="10"/>
          </p:nvPr>
        </p:nvSpPr>
        <p:spPr>
          <a:xfrm>
            <a:off x="457200" y="6377940"/>
            <a:ext cx="210312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1"/>
          <p:cNvSpPr txBox="1">
            <a:spLocks noGrp="1"/>
          </p:cNvSpPr>
          <p:nvPr>
            <p:ph type="sldNum" idx="12"/>
          </p:nvPr>
        </p:nvSpPr>
        <p:spPr>
          <a:xfrm>
            <a:off x="6583680" y="6377940"/>
            <a:ext cx="210312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29"/>
        <p:cNvGrpSpPr/>
        <p:nvPr/>
      </p:nvGrpSpPr>
      <p:grpSpPr>
        <a:xfrm>
          <a:off x="0" y="0"/>
          <a:ext cx="0" cy="0"/>
          <a:chOff x="0" y="0"/>
          <a:chExt cx="0" cy="0"/>
        </a:xfrm>
      </p:grpSpPr>
      <p:sp>
        <p:nvSpPr>
          <p:cNvPr id="30" name="Google Shape;30;p33"/>
          <p:cNvSpPr txBox="1">
            <a:spLocks noGrp="1"/>
          </p:cNvSpPr>
          <p:nvPr>
            <p:ph type="ctrTitle"/>
          </p:nvPr>
        </p:nvSpPr>
        <p:spPr>
          <a:xfrm>
            <a:off x="685800" y="2125980"/>
            <a:ext cx="7772400" cy="144018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33"/>
          <p:cNvSpPr txBox="1">
            <a:spLocks noGrp="1"/>
          </p:cNvSpPr>
          <p:nvPr>
            <p:ph type="subTitle" idx="1"/>
          </p:nvPr>
        </p:nvSpPr>
        <p:spPr>
          <a:xfrm>
            <a:off x="1371600" y="3840480"/>
            <a:ext cx="6400800" cy="17145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33"/>
          <p:cNvSpPr txBox="1">
            <a:spLocks noGrp="1"/>
          </p:cNvSpPr>
          <p:nvPr>
            <p:ph type="ftr" idx="11"/>
          </p:nvPr>
        </p:nvSpPr>
        <p:spPr>
          <a:xfrm>
            <a:off x="3108960" y="6377940"/>
            <a:ext cx="292608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33"/>
          <p:cNvSpPr txBox="1">
            <a:spLocks noGrp="1"/>
          </p:cNvSpPr>
          <p:nvPr>
            <p:ph type="dt" idx="10"/>
          </p:nvPr>
        </p:nvSpPr>
        <p:spPr>
          <a:xfrm>
            <a:off x="457200" y="6377940"/>
            <a:ext cx="210312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33"/>
          <p:cNvSpPr txBox="1">
            <a:spLocks noGrp="1"/>
          </p:cNvSpPr>
          <p:nvPr>
            <p:ph type="sldNum" idx="12"/>
          </p:nvPr>
        </p:nvSpPr>
        <p:spPr>
          <a:xfrm>
            <a:off x="6583680" y="6377940"/>
            <a:ext cx="210312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35"/>
        <p:cNvGrpSpPr/>
        <p:nvPr/>
      </p:nvGrpSpPr>
      <p:grpSpPr>
        <a:xfrm>
          <a:off x="0" y="0"/>
          <a:ext cx="0" cy="0"/>
          <a:chOff x="0" y="0"/>
          <a:chExt cx="0" cy="0"/>
        </a:xfrm>
      </p:grpSpPr>
      <p:sp>
        <p:nvSpPr>
          <p:cNvPr id="36" name="Google Shape;36;p34"/>
          <p:cNvSpPr txBox="1">
            <a:spLocks noGrp="1"/>
          </p:cNvSpPr>
          <p:nvPr>
            <p:ph type="title"/>
          </p:nvPr>
        </p:nvSpPr>
        <p:spPr>
          <a:xfrm>
            <a:off x="2364994" y="517601"/>
            <a:ext cx="3493770" cy="848994"/>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5400" b="0" i="0">
                <a:solidFill>
                  <a:srgbClr val="C00000"/>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34"/>
          <p:cNvSpPr txBox="1">
            <a:spLocks noGrp="1"/>
          </p:cNvSpPr>
          <p:nvPr>
            <p:ph type="body" idx="1"/>
          </p:nvPr>
        </p:nvSpPr>
        <p:spPr>
          <a:xfrm>
            <a:off x="457200" y="1577340"/>
            <a:ext cx="3977640" cy="452628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8" name="Google Shape;38;p34"/>
          <p:cNvSpPr txBox="1">
            <a:spLocks noGrp="1"/>
          </p:cNvSpPr>
          <p:nvPr>
            <p:ph type="body" idx="2"/>
          </p:nvPr>
        </p:nvSpPr>
        <p:spPr>
          <a:xfrm>
            <a:off x="4709160" y="1577340"/>
            <a:ext cx="3977640" cy="452628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9" name="Google Shape;39;p34"/>
          <p:cNvSpPr txBox="1">
            <a:spLocks noGrp="1"/>
          </p:cNvSpPr>
          <p:nvPr>
            <p:ph type="ftr" idx="11"/>
          </p:nvPr>
        </p:nvSpPr>
        <p:spPr>
          <a:xfrm>
            <a:off x="3108960" y="6377940"/>
            <a:ext cx="292608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34"/>
          <p:cNvSpPr txBox="1">
            <a:spLocks noGrp="1"/>
          </p:cNvSpPr>
          <p:nvPr>
            <p:ph type="dt" idx="10"/>
          </p:nvPr>
        </p:nvSpPr>
        <p:spPr>
          <a:xfrm>
            <a:off x="457200" y="6377940"/>
            <a:ext cx="210312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34"/>
          <p:cNvSpPr txBox="1">
            <a:spLocks noGrp="1"/>
          </p:cNvSpPr>
          <p:nvPr>
            <p:ph type="sldNum" idx="12"/>
          </p:nvPr>
        </p:nvSpPr>
        <p:spPr>
          <a:xfrm>
            <a:off x="6583680" y="6377940"/>
            <a:ext cx="210312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9"/>
          <p:cNvSpPr/>
          <p:nvPr/>
        </p:nvSpPr>
        <p:spPr>
          <a:xfrm>
            <a:off x="203200" y="190499"/>
            <a:ext cx="8940799" cy="6527797"/>
          </a:xfrm>
          <a:prstGeom prst="rect">
            <a:avLst/>
          </a:prstGeom>
          <a:blipFill rotWithShape="1">
            <a:blip r:embed="rId6">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 name="Google Shape;7;p29"/>
          <p:cNvSpPr txBox="1">
            <a:spLocks noGrp="1"/>
          </p:cNvSpPr>
          <p:nvPr>
            <p:ph type="title"/>
          </p:nvPr>
        </p:nvSpPr>
        <p:spPr>
          <a:xfrm>
            <a:off x="2364994" y="517601"/>
            <a:ext cx="3493770" cy="848994"/>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5400" b="0" i="0" u="none" strike="noStrike" cap="none">
                <a:solidFill>
                  <a:srgbClr val="C00000"/>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p29"/>
          <p:cNvSpPr txBox="1">
            <a:spLocks noGrp="1"/>
          </p:cNvSpPr>
          <p:nvPr>
            <p:ph type="body" idx="1"/>
          </p:nvPr>
        </p:nvSpPr>
        <p:spPr>
          <a:xfrm>
            <a:off x="721868" y="1313179"/>
            <a:ext cx="6344920" cy="1397635"/>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800" b="1"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9" name="Google Shape;9;p29"/>
          <p:cNvSpPr txBox="1">
            <a:spLocks noGrp="1"/>
          </p:cNvSpPr>
          <p:nvPr>
            <p:ph type="ftr" idx="11"/>
          </p:nvPr>
        </p:nvSpPr>
        <p:spPr>
          <a:xfrm>
            <a:off x="3108960" y="6377940"/>
            <a:ext cx="2926080" cy="342900"/>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9"/>
          <p:cNvSpPr txBox="1">
            <a:spLocks noGrp="1"/>
          </p:cNvSpPr>
          <p:nvPr>
            <p:ph type="dt" idx="10"/>
          </p:nvPr>
        </p:nvSpPr>
        <p:spPr>
          <a:xfrm>
            <a:off x="457200" y="6377940"/>
            <a:ext cx="2103120" cy="34290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 name="Google Shape;11;p29"/>
          <p:cNvSpPr txBox="1">
            <a:spLocks noGrp="1"/>
          </p:cNvSpPr>
          <p:nvPr>
            <p:ph type="sldNum" idx="12"/>
          </p:nvPr>
        </p:nvSpPr>
        <p:spPr>
          <a:xfrm>
            <a:off x="6583680" y="6377940"/>
            <a:ext cx="2103120" cy="342900"/>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a:solidFill>
                  <a:srgbClr val="888888"/>
                </a:solidFill>
                <a:latin typeface="Calibri"/>
                <a:ea typeface="Calibri"/>
                <a:cs typeface="Calibri"/>
                <a:sym typeface="Calibri"/>
              </a:defRPr>
            </a:lvl1pPr>
            <a:lvl2pPr marL="0" marR="0" lvl="1" indent="0" algn="r" rtl="0">
              <a:spcBef>
                <a:spcPts val="0"/>
              </a:spcBef>
              <a:buNone/>
              <a:defRPr sz="1800">
                <a:solidFill>
                  <a:srgbClr val="888888"/>
                </a:solidFill>
                <a:latin typeface="Calibri"/>
                <a:ea typeface="Calibri"/>
                <a:cs typeface="Calibri"/>
                <a:sym typeface="Calibri"/>
              </a:defRPr>
            </a:lvl2pPr>
            <a:lvl3pPr marL="0" marR="0" lvl="2" indent="0" algn="r" rtl="0">
              <a:spcBef>
                <a:spcPts val="0"/>
              </a:spcBef>
              <a:buNone/>
              <a:defRPr sz="1800">
                <a:solidFill>
                  <a:srgbClr val="888888"/>
                </a:solidFill>
                <a:latin typeface="Calibri"/>
                <a:ea typeface="Calibri"/>
                <a:cs typeface="Calibri"/>
                <a:sym typeface="Calibri"/>
              </a:defRPr>
            </a:lvl3pPr>
            <a:lvl4pPr marL="0" marR="0" lvl="3" indent="0" algn="r" rtl="0">
              <a:spcBef>
                <a:spcPts val="0"/>
              </a:spcBef>
              <a:buNone/>
              <a:defRPr sz="1800">
                <a:solidFill>
                  <a:srgbClr val="888888"/>
                </a:solidFill>
                <a:latin typeface="Calibri"/>
                <a:ea typeface="Calibri"/>
                <a:cs typeface="Calibri"/>
                <a:sym typeface="Calibri"/>
              </a:defRPr>
            </a:lvl4pPr>
            <a:lvl5pPr marL="0" marR="0" lvl="4" indent="0" algn="r" rtl="0">
              <a:spcBef>
                <a:spcPts val="0"/>
              </a:spcBef>
              <a:buNone/>
              <a:defRPr sz="1800">
                <a:solidFill>
                  <a:srgbClr val="888888"/>
                </a:solidFill>
                <a:latin typeface="Calibri"/>
                <a:ea typeface="Calibri"/>
                <a:cs typeface="Calibri"/>
                <a:sym typeface="Calibri"/>
              </a:defRPr>
            </a:lvl5pPr>
            <a:lvl6pPr marL="0" marR="0" lvl="5" indent="0" algn="r" rtl="0">
              <a:spcBef>
                <a:spcPts val="0"/>
              </a:spcBef>
              <a:buNone/>
              <a:defRPr sz="1800">
                <a:solidFill>
                  <a:srgbClr val="888888"/>
                </a:solidFill>
                <a:latin typeface="Calibri"/>
                <a:ea typeface="Calibri"/>
                <a:cs typeface="Calibri"/>
                <a:sym typeface="Calibri"/>
              </a:defRPr>
            </a:lvl6pPr>
            <a:lvl7pPr marL="0" marR="0" lvl="6" indent="0" algn="r" rtl="0">
              <a:spcBef>
                <a:spcPts val="0"/>
              </a:spcBef>
              <a:buNone/>
              <a:defRPr sz="1800">
                <a:solidFill>
                  <a:srgbClr val="888888"/>
                </a:solidFill>
                <a:latin typeface="Calibri"/>
                <a:ea typeface="Calibri"/>
                <a:cs typeface="Calibri"/>
                <a:sym typeface="Calibri"/>
              </a:defRPr>
            </a:lvl7pPr>
            <a:lvl8pPr marL="0" marR="0" lvl="7" indent="0" algn="r" rtl="0">
              <a:spcBef>
                <a:spcPts val="0"/>
              </a:spcBef>
              <a:buNone/>
              <a:defRPr sz="1800">
                <a:solidFill>
                  <a:srgbClr val="888888"/>
                </a:solidFill>
                <a:latin typeface="Calibri"/>
                <a:ea typeface="Calibri"/>
                <a:cs typeface="Calibri"/>
                <a:sym typeface="Calibri"/>
              </a:defRPr>
            </a:lvl8pPr>
            <a:lvl9pPr marL="0" marR="0" lvl="8" indent="0" algn="r" rtl="0">
              <a:spcBef>
                <a:spcPts val="0"/>
              </a:spcBef>
              <a:buNone/>
              <a:defRPr sz="18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b="0" u="non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p2"/>
          <p:cNvSpPr txBox="1"/>
          <p:nvPr/>
        </p:nvSpPr>
        <p:spPr>
          <a:xfrm>
            <a:off x="392427" y="4886773"/>
            <a:ext cx="48669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dirty="0">
                <a:solidFill>
                  <a:schemeClr val="dk1"/>
                </a:solidFill>
              </a:rPr>
              <a:t>Student Name: Augustine Sanyang</a:t>
            </a:r>
            <a:endParaRPr sz="1800" dirty="0">
              <a:solidFill>
                <a:schemeClr val="dk1"/>
              </a:solidFill>
            </a:endParaRPr>
          </a:p>
          <a:p>
            <a:pPr marL="0" lvl="0" indent="0" algn="l" rtl="0">
              <a:spcBef>
                <a:spcPts val="0"/>
              </a:spcBef>
              <a:spcAft>
                <a:spcPts val="0"/>
              </a:spcAft>
              <a:buNone/>
            </a:pPr>
            <a:r>
              <a:rPr lang="en-US" sz="1800" dirty="0">
                <a:solidFill>
                  <a:schemeClr val="dk1"/>
                </a:solidFill>
              </a:rPr>
              <a:t>Lecturer: Prof. Cheng Wen Lee</a:t>
            </a:r>
            <a:endParaRPr sz="1800" dirty="0">
              <a:solidFill>
                <a:schemeClr val="dk1"/>
              </a:solidFill>
            </a:endParaRPr>
          </a:p>
          <a:p>
            <a:pPr marL="0" lvl="0" indent="0" algn="l" rtl="0">
              <a:spcBef>
                <a:spcPts val="0"/>
              </a:spcBef>
              <a:spcAft>
                <a:spcPts val="0"/>
              </a:spcAft>
              <a:buNone/>
            </a:pPr>
            <a:r>
              <a:rPr lang="en-US" sz="1800" dirty="0">
                <a:solidFill>
                  <a:schemeClr val="dk1"/>
                </a:solidFill>
              </a:rPr>
              <a:t>April 16, 2024</a:t>
            </a:r>
            <a:endParaRPr sz="1800" dirty="0">
              <a:solidFill>
                <a:schemeClr val="dk1"/>
              </a:solidFill>
            </a:endParaRPr>
          </a:p>
        </p:txBody>
      </p:sp>
      <p:sp>
        <p:nvSpPr>
          <p:cNvPr id="47" name="Google Shape;47;p2"/>
          <p:cNvSpPr txBox="1"/>
          <p:nvPr/>
        </p:nvSpPr>
        <p:spPr>
          <a:xfrm>
            <a:off x="707738" y="389204"/>
            <a:ext cx="7998767" cy="49241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2000" dirty="0">
                <a:solidFill>
                  <a:schemeClr val="dk1"/>
                </a:solidFill>
                <a:latin typeface="Times New Roman" panose="02020603050405020304" pitchFamily="18" charset="0"/>
                <a:cs typeface="Times New Roman" panose="02020603050405020304" pitchFamily="18" charset="0"/>
              </a:rPr>
              <a:t>SEMINAR ON INTERNATIONAL OPERATIONS AND TRADE </a:t>
            </a:r>
            <a:endParaRPr sz="2000" dirty="0">
              <a:solidFill>
                <a:schemeClr val="dk1"/>
              </a:solidFill>
              <a:latin typeface="Times New Roman" panose="02020603050405020304" pitchFamily="18" charset="0"/>
              <a:cs typeface="Times New Roman" panose="02020603050405020304" pitchFamily="18" charset="0"/>
            </a:endParaRPr>
          </a:p>
        </p:txBody>
      </p:sp>
      <p:sp>
        <p:nvSpPr>
          <p:cNvPr id="48" name="Google Shape;48;p2"/>
          <p:cNvSpPr txBox="1"/>
          <p:nvPr/>
        </p:nvSpPr>
        <p:spPr>
          <a:xfrm>
            <a:off x="328419" y="1554225"/>
            <a:ext cx="8660133" cy="101563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dirty="0">
                <a:solidFill>
                  <a:schemeClr val="dk1"/>
                </a:solidFill>
                <a:latin typeface="Times New Roman" panose="02020603050405020304" pitchFamily="18" charset="0"/>
                <a:cs typeface="Times New Roman" panose="02020603050405020304" pitchFamily="18" charset="0"/>
              </a:rPr>
              <a:t>THE DEEP ROOTS OF CROSS-CULTURAL DIFFERENCES IN ORGANIZATIONAL BEHAVIOUR: DO HUMAN RESOURCE MANAGEMENT EDUCATION HAS TO RESPECT THEM?</a:t>
            </a:r>
            <a:endParaRPr sz="1800" dirty="0">
              <a:solidFill>
                <a:schemeClr val="dk1"/>
              </a:solidFill>
              <a:latin typeface="Times New Roman" panose="02020603050405020304" pitchFamily="18" charset="0"/>
              <a:cs typeface="Times New Roman" panose="02020603050405020304" pitchFamily="18" charset="0"/>
            </a:endParaRPr>
          </a:p>
        </p:txBody>
      </p:sp>
      <p:pic>
        <p:nvPicPr>
          <p:cNvPr id="49" name="Google Shape;49;p2"/>
          <p:cNvPicPr preferRelativeResize="0"/>
          <p:nvPr/>
        </p:nvPicPr>
        <p:blipFill>
          <a:blip r:embed="rId3">
            <a:alphaModFix/>
          </a:blip>
          <a:stretch>
            <a:fillRect/>
          </a:stretch>
        </p:blipFill>
        <p:spPr>
          <a:xfrm>
            <a:off x="7800250" y="290075"/>
            <a:ext cx="951975" cy="951975"/>
          </a:xfrm>
          <a:prstGeom prst="rect">
            <a:avLst/>
          </a:prstGeom>
          <a:noFill/>
          <a:ln>
            <a:noFill/>
          </a:ln>
        </p:spPr>
      </p:pic>
      <p:sp>
        <p:nvSpPr>
          <p:cNvPr id="2" name="TextBox 1">
            <a:extLst>
              <a:ext uri="{FF2B5EF4-FFF2-40B4-BE49-F238E27FC236}">
                <a16:creationId xmlns:a16="http://schemas.microsoft.com/office/drawing/2014/main" id="{91CE7312-77C3-455C-AC1B-8EF507C497B2}"/>
              </a:ext>
            </a:extLst>
          </p:cNvPr>
          <p:cNvSpPr txBox="1"/>
          <p:nvPr/>
        </p:nvSpPr>
        <p:spPr>
          <a:xfrm>
            <a:off x="392426" y="2569857"/>
            <a:ext cx="8532117" cy="523220"/>
          </a:xfrm>
          <a:prstGeom prst="rect">
            <a:avLst/>
          </a:prstGeom>
          <a:noFill/>
        </p:spPr>
        <p:txBody>
          <a:bodyPr wrap="square" rtlCol="0">
            <a:spAutoFit/>
          </a:bodyPr>
          <a:lstStyle/>
          <a:p>
            <a:r>
              <a:rPr lang="en-US" i="1" dirty="0"/>
              <a:t>BY: Petr </a:t>
            </a:r>
            <a:r>
              <a:rPr lang="en-US" i="1" dirty="0" err="1"/>
              <a:t>Houdek</a:t>
            </a:r>
            <a:endParaRPr lang="en-US" i="1" dirty="0"/>
          </a:p>
          <a:p>
            <a:r>
              <a:rPr lang="en-US" i="1" dirty="0"/>
              <a:t>Faculty of Business Administration, Prague University of Economics and Business, Czech Republic </a:t>
            </a:r>
          </a:p>
        </p:txBody>
      </p:sp>
      <p:sp>
        <p:nvSpPr>
          <p:cNvPr id="3" name="TextBox 2">
            <a:extLst>
              <a:ext uri="{FF2B5EF4-FFF2-40B4-BE49-F238E27FC236}">
                <a16:creationId xmlns:a16="http://schemas.microsoft.com/office/drawing/2014/main" id="{9300AA34-9848-407D-91CB-D21C719FDC62}"/>
              </a:ext>
            </a:extLst>
          </p:cNvPr>
          <p:cNvSpPr txBox="1"/>
          <p:nvPr/>
        </p:nvSpPr>
        <p:spPr>
          <a:xfrm>
            <a:off x="512063" y="3429000"/>
            <a:ext cx="8412479" cy="954107"/>
          </a:xfrm>
          <a:prstGeom prst="rect">
            <a:avLst/>
          </a:prstGeom>
          <a:noFill/>
        </p:spPr>
        <p:txBody>
          <a:bodyPr wrap="square" rtlCol="0">
            <a:spAutoFit/>
          </a:bodyPr>
          <a:lstStyle/>
          <a:p>
            <a:r>
              <a:rPr lang="en-US" u="sng" dirty="0"/>
              <a:t>KEY WORDS</a:t>
            </a:r>
            <a:r>
              <a:rPr lang="en-US" dirty="0"/>
              <a:t>:</a:t>
            </a:r>
          </a:p>
          <a:p>
            <a:r>
              <a:rPr lang="en-US" b="1" dirty="0">
                <a:solidFill>
                  <a:srgbClr val="FF0000"/>
                </a:solidFill>
              </a:rPr>
              <a:t>Deep roots, Cultural differences, Path dependence, Human Resource Management, Cross cultural Training</a:t>
            </a:r>
            <a:r>
              <a:rPr lang="en-US" dirty="0">
                <a:solidFill>
                  <a:srgbClr val="FF0000"/>
                </a:solidFill>
              </a:rPr>
              <a:t>.</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3" name="Google Shape;103;p7"/>
          <p:cNvSpPr txBox="1">
            <a:spLocks noGrp="1"/>
          </p:cNvSpPr>
          <p:nvPr>
            <p:ph type="title"/>
          </p:nvPr>
        </p:nvSpPr>
        <p:spPr>
          <a:xfrm>
            <a:off x="1472184" y="420624"/>
            <a:ext cx="5399132" cy="319944"/>
          </a:xfrm>
          <a:prstGeom prst="rect">
            <a:avLst/>
          </a:prstGeom>
          <a:noFill/>
          <a:ln>
            <a:noFill/>
          </a:ln>
        </p:spPr>
        <p:txBody>
          <a:bodyPr spcFirstLastPara="1" wrap="square" lIns="0" tIns="12050" rIns="0" bIns="0" anchor="t" anchorCtr="0">
            <a:spAutoFit/>
          </a:bodyPr>
          <a:lstStyle/>
          <a:p>
            <a:pPr marL="12700" lvl="0"/>
            <a:r>
              <a:rPr lang="en-US" sz="2000" dirty="0">
                <a:solidFill>
                  <a:schemeClr val="tx1"/>
                </a:solidFill>
              </a:rPr>
              <a:t>History matters: implications for HRM education</a:t>
            </a:r>
            <a:endParaRPr sz="2000" dirty="0">
              <a:solidFill>
                <a:schemeClr val="tx1"/>
              </a:solidFill>
            </a:endParaRPr>
          </a:p>
        </p:txBody>
      </p:sp>
      <p:pic>
        <p:nvPicPr>
          <p:cNvPr id="3" name="Picture 2">
            <a:extLst>
              <a:ext uri="{FF2B5EF4-FFF2-40B4-BE49-F238E27FC236}">
                <a16:creationId xmlns:a16="http://schemas.microsoft.com/office/drawing/2014/main" id="{E4F63105-A6A5-4B3B-9BFD-E3EB64B60AB4}"/>
              </a:ext>
            </a:extLst>
          </p:cNvPr>
          <p:cNvPicPr>
            <a:picLocks noChangeAspect="1"/>
          </p:cNvPicPr>
          <p:nvPr/>
        </p:nvPicPr>
        <p:blipFill>
          <a:blip r:embed="rId3"/>
          <a:stretch>
            <a:fillRect/>
          </a:stretch>
        </p:blipFill>
        <p:spPr>
          <a:xfrm>
            <a:off x="7847860" y="282629"/>
            <a:ext cx="1180754" cy="978482"/>
          </a:xfrm>
          <a:prstGeom prst="rect">
            <a:avLst/>
          </a:prstGeom>
        </p:spPr>
      </p:pic>
      <p:sp>
        <p:nvSpPr>
          <p:cNvPr id="2" name="Rectangle 1">
            <a:extLst>
              <a:ext uri="{FF2B5EF4-FFF2-40B4-BE49-F238E27FC236}">
                <a16:creationId xmlns:a16="http://schemas.microsoft.com/office/drawing/2014/main" id="{762F471A-E7BA-4A37-8AE5-0C7D555C0946}"/>
              </a:ext>
            </a:extLst>
          </p:cNvPr>
          <p:cNvSpPr/>
          <p:nvPr/>
        </p:nvSpPr>
        <p:spPr>
          <a:xfrm>
            <a:off x="359924" y="1397675"/>
            <a:ext cx="8668690" cy="4770537"/>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This emphasizes the significance of historical events and their impact on human resource management (HRM) education. Understanding the historical context of cultural norms, behaviors, and practices is crucial for effectively managing and leading diverse workforces in today's globalized world. These can be looked in the context of:</a:t>
            </a:r>
          </a:p>
          <a:p>
            <a:pPr marL="285750" indent="-285750">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Cultural Sensitivity</a:t>
            </a:r>
          </a:p>
          <a:p>
            <a:pPr marL="285750" indent="-285750">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Conflict Resolution</a:t>
            </a:r>
          </a:p>
          <a:p>
            <a:pPr marL="285750" indent="-285750">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Diversity and Inclusion</a:t>
            </a:r>
          </a:p>
          <a:p>
            <a:pPr marL="285750" indent="-285750">
              <a:buFont typeface="Wingdings" panose="05000000000000000000" pitchFamily="2" charset="2"/>
              <a:buChar char="§"/>
            </a:pPr>
            <a:r>
              <a:rPr lang="en-US" sz="1600" b="1" dirty="0">
                <a:latin typeface="Times New Roman" panose="02020603050405020304" pitchFamily="18" charset="0"/>
                <a:cs typeface="Times New Roman" panose="02020603050405020304" pitchFamily="18" charset="0"/>
              </a:rPr>
              <a:t>Organizational Culture</a:t>
            </a:r>
          </a:p>
          <a:p>
            <a:pPr marL="285750" indent="-285750">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Learning from the Past</a:t>
            </a:r>
          </a:p>
          <a:p>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Suffice it to say, recognizing the importance of history in HRM education enables professionals to navigate the complexities of managing diverse workforces, promoting inclusivity, and fostering a positive organizational culture. By integrating historical perspectives into HRM education, practitioners can develop a deeper understanding of the cultural nuances that influence employee behavior and organizational dynamics.</a:t>
            </a:r>
          </a:p>
          <a:p>
            <a:endParaRPr lang="en-US" sz="1600" dirty="0">
              <a:latin typeface="Times New Roman" panose="02020603050405020304" pitchFamily="18" charset="0"/>
              <a:cs typeface="Times New Roman" panose="02020603050405020304" pitchFamily="18" charset="0"/>
            </a:endParaRPr>
          </a:p>
          <a:p>
            <a:r>
              <a:rPr lang="en-US" sz="1600" b="1" dirty="0">
                <a:latin typeface="Times New Roman" panose="02020603050405020304" pitchFamily="18" charset="0"/>
                <a:cs typeface="Times New Roman" panose="02020603050405020304" pitchFamily="18" charset="0"/>
              </a:rPr>
              <a:t>Proposition 1b</a:t>
            </a:r>
            <a:r>
              <a:rPr lang="en-US" sz="1600" dirty="0">
                <a:latin typeface="Times New Roman" panose="02020603050405020304" pitchFamily="18" charset="0"/>
                <a:cs typeface="Times New Roman" panose="02020603050405020304" pitchFamily="18" charset="0"/>
              </a:rPr>
              <a:t>. </a:t>
            </a:r>
            <a:r>
              <a:rPr lang="en-US" sz="1600" b="1" i="1" dirty="0">
                <a:latin typeface="Times New Roman" panose="02020603050405020304" pitchFamily="18" charset="0"/>
                <a:cs typeface="Times New Roman" panose="02020603050405020304" pitchFamily="18" charset="0"/>
              </a:rPr>
              <a:t>Historical events shaping cultural patterns (norms, preferences, behaviors) influence what organizational processes evolve and how employee relations, interpersonal conflict management, compliance, and other HR practices are managed.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3" name="Google Shape;103;p7"/>
          <p:cNvSpPr txBox="1">
            <a:spLocks noGrp="1"/>
          </p:cNvSpPr>
          <p:nvPr>
            <p:ph type="title"/>
          </p:nvPr>
        </p:nvSpPr>
        <p:spPr>
          <a:xfrm>
            <a:off x="1472184" y="420624"/>
            <a:ext cx="5399132" cy="319944"/>
          </a:xfrm>
          <a:prstGeom prst="rect">
            <a:avLst/>
          </a:prstGeom>
          <a:noFill/>
          <a:ln>
            <a:noFill/>
          </a:ln>
        </p:spPr>
        <p:txBody>
          <a:bodyPr spcFirstLastPara="1" wrap="square" lIns="0" tIns="12050" rIns="0" bIns="0" anchor="t" anchorCtr="0">
            <a:spAutoFit/>
          </a:bodyPr>
          <a:lstStyle/>
          <a:p>
            <a:pPr marL="12700" lvl="0"/>
            <a:r>
              <a:rPr lang="en-US" sz="2000" dirty="0">
                <a:solidFill>
                  <a:schemeClr val="tx1"/>
                </a:solidFill>
              </a:rPr>
              <a:t>History matters: implications for HRM education</a:t>
            </a:r>
            <a:endParaRPr sz="2000" dirty="0">
              <a:solidFill>
                <a:schemeClr val="tx1"/>
              </a:solidFill>
            </a:endParaRPr>
          </a:p>
        </p:txBody>
      </p:sp>
      <p:pic>
        <p:nvPicPr>
          <p:cNvPr id="3" name="Picture 2">
            <a:extLst>
              <a:ext uri="{FF2B5EF4-FFF2-40B4-BE49-F238E27FC236}">
                <a16:creationId xmlns:a16="http://schemas.microsoft.com/office/drawing/2014/main" id="{E4F63105-A6A5-4B3B-9BFD-E3EB64B60AB4}"/>
              </a:ext>
            </a:extLst>
          </p:cNvPr>
          <p:cNvPicPr>
            <a:picLocks noChangeAspect="1"/>
          </p:cNvPicPr>
          <p:nvPr/>
        </p:nvPicPr>
        <p:blipFill>
          <a:blip r:embed="rId3"/>
          <a:stretch>
            <a:fillRect/>
          </a:stretch>
        </p:blipFill>
        <p:spPr>
          <a:xfrm>
            <a:off x="7847860" y="282629"/>
            <a:ext cx="1180754" cy="978482"/>
          </a:xfrm>
          <a:prstGeom prst="rect">
            <a:avLst/>
          </a:prstGeom>
        </p:spPr>
      </p:pic>
      <p:sp>
        <p:nvSpPr>
          <p:cNvPr id="4" name="Rectangle 3">
            <a:extLst>
              <a:ext uri="{FF2B5EF4-FFF2-40B4-BE49-F238E27FC236}">
                <a16:creationId xmlns:a16="http://schemas.microsoft.com/office/drawing/2014/main" id="{A540BDEB-3AF2-40AF-9D44-08A0ECF62693}"/>
              </a:ext>
            </a:extLst>
          </p:cNvPr>
          <p:cNvSpPr/>
          <p:nvPr/>
        </p:nvSpPr>
        <p:spPr>
          <a:xfrm>
            <a:off x="310612" y="1520545"/>
            <a:ext cx="8522776" cy="830997"/>
          </a:xfrm>
          <a:prstGeom prst="rect">
            <a:avLst/>
          </a:prstGeom>
        </p:spPr>
        <p:txBody>
          <a:bodyPr wrap="square">
            <a:spAutoFit/>
          </a:bodyPr>
          <a:lstStyle/>
          <a:p>
            <a:r>
              <a:rPr lang="en-US" sz="1600" b="1" dirty="0">
                <a:latin typeface="Times New Roman" panose="02020603050405020304" pitchFamily="18" charset="0"/>
                <a:cs typeface="Times New Roman" panose="02020603050405020304" pitchFamily="18" charset="0"/>
              </a:rPr>
              <a:t>Proposition 1c</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The influence of historical events on culture has a different impact on the same management practices in different cultures. Incorporating the knowledge into (intercultural) human resource management or intercultural training will lead to more effective practices</a:t>
            </a:r>
            <a:r>
              <a:rPr lang="en-US"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6010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31" name="Google Shape;131;p9"/>
          <p:cNvSpPr txBox="1">
            <a:spLocks noGrp="1"/>
          </p:cNvSpPr>
          <p:nvPr>
            <p:ph type="title"/>
          </p:nvPr>
        </p:nvSpPr>
        <p:spPr>
          <a:xfrm>
            <a:off x="578916" y="451230"/>
            <a:ext cx="7028114" cy="566822"/>
          </a:xfrm>
          <a:prstGeom prst="rect">
            <a:avLst/>
          </a:prstGeom>
          <a:noFill/>
          <a:ln>
            <a:noFill/>
          </a:ln>
        </p:spPr>
        <p:txBody>
          <a:bodyPr spcFirstLastPara="1" wrap="square" lIns="0" tIns="12700" rIns="0" bIns="0" anchor="t" anchorCtr="0">
            <a:spAutoFit/>
          </a:bodyPr>
          <a:lstStyle/>
          <a:p>
            <a:pPr marL="12700" lvl="0" algn="ctr"/>
            <a:r>
              <a:rPr lang="en-US" sz="1800" dirty="0"/>
              <a:t>Languages: speaking a different language means perceiving a somewhat different (organizational) world </a:t>
            </a:r>
            <a:endParaRPr sz="1800" dirty="0"/>
          </a:p>
        </p:txBody>
      </p:sp>
      <p:pic>
        <p:nvPicPr>
          <p:cNvPr id="3" name="Picture 2">
            <a:extLst>
              <a:ext uri="{FF2B5EF4-FFF2-40B4-BE49-F238E27FC236}">
                <a16:creationId xmlns:a16="http://schemas.microsoft.com/office/drawing/2014/main" id="{036381D4-018E-42CD-BBF7-71A39DC6D299}"/>
              </a:ext>
            </a:extLst>
          </p:cNvPr>
          <p:cNvPicPr>
            <a:picLocks noChangeAspect="1"/>
          </p:cNvPicPr>
          <p:nvPr/>
        </p:nvPicPr>
        <p:blipFill>
          <a:blip r:embed="rId3"/>
          <a:stretch>
            <a:fillRect/>
          </a:stretch>
        </p:blipFill>
        <p:spPr>
          <a:xfrm>
            <a:off x="7854111" y="225974"/>
            <a:ext cx="990267" cy="990267"/>
          </a:xfrm>
          <a:prstGeom prst="rect">
            <a:avLst/>
          </a:prstGeom>
        </p:spPr>
      </p:pic>
      <p:sp>
        <p:nvSpPr>
          <p:cNvPr id="4" name="Rectangle 3">
            <a:extLst>
              <a:ext uri="{FF2B5EF4-FFF2-40B4-BE49-F238E27FC236}">
                <a16:creationId xmlns:a16="http://schemas.microsoft.com/office/drawing/2014/main" id="{A5984ED2-02B2-44E3-B2BB-D631BD009EC8}"/>
              </a:ext>
            </a:extLst>
          </p:cNvPr>
          <p:cNvSpPr/>
          <p:nvPr/>
        </p:nvSpPr>
        <p:spPr>
          <a:xfrm>
            <a:off x="379379" y="1216241"/>
            <a:ext cx="8764621" cy="5232202"/>
          </a:xfrm>
          <a:prstGeom prst="rect">
            <a:avLst/>
          </a:prstGeom>
        </p:spPr>
        <p:txBody>
          <a:bodyPr wrap="square">
            <a:spAutoFit/>
          </a:bodyPr>
          <a:lstStyle/>
          <a:p>
            <a:pPr>
              <a:lnSpc>
                <a:spcPct val="150000"/>
              </a:lnSpc>
            </a:pPr>
            <a:r>
              <a:rPr lang="en-US" sz="1600" dirty="0">
                <a:latin typeface="Times New Roman" panose="02020603050405020304" pitchFamily="18" charset="0"/>
                <a:cs typeface="Times New Roman" panose="02020603050405020304" pitchFamily="18" charset="0"/>
              </a:rPr>
              <a:t>Languages: speaking a different language means perceiving a somewhat different (organizational) world" highlights the profound impact that language has on shaping individuals' perceptions and interpretations of the world, including the organizational environment.</a:t>
            </a:r>
          </a:p>
          <a:p>
            <a:pPr>
              <a:lnSpc>
                <a:spcPct val="150000"/>
              </a:lnSpc>
            </a:pPr>
            <a:r>
              <a:rPr lang="en-US" sz="1600" dirty="0">
                <a:latin typeface="Times New Roman" panose="02020603050405020304" pitchFamily="18" charset="0"/>
                <a:cs typeface="Times New Roman" panose="02020603050405020304" pitchFamily="18" charset="0"/>
              </a:rPr>
              <a:t>It underscores the idea that language is not merely a tool for communication but a fundamental aspect of how individuals construct their understanding of the organizational world. Speaking different languages can result in varied cognitive frameworks, cultural perspectives, communication challenges, and perceptual filters that shape individuals' experiences and interactions within the organizational context. Recognizing the influence of language on organizational perceptions is essential for promoting effective communication, fostering cultural understanding, and enhancing collaboration in diverse workplace settings.</a:t>
            </a:r>
          </a:p>
          <a:p>
            <a:endParaRPr lang="en-US" sz="1600" dirty="0">
              <a:latin typeface="Times New Roman" panose="02020603050405020304" pitchFamily="18" charset="0"/>
              <a:cs typeface="Times New Roman" panose="02020603050405020304" pitchFamily="18" charset="0"/>
            </a:endParaRPr>
          </a:p>
          <a:p>
            <a:r>
              <a:rPr lang="en-US" sz="1600" b="1" dirty="0">
                <a:latin typeface="Times New Roman" panose="02020603050405020304" pitchFamily="18" charset="0"/>
                <a:cs typeface="Times New Roman" panose="02020603050405020304" pitchFamily="18" charset="0"/>
              </a:rPr>
              <a:t>Proposition 2a</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The features of language grammar are associated with culturally specific norms, preferences, or behaviors. They influence constructs relevant to HR management such as gender roles, perception of sustainability, respect for others, preference for hierarchical or nonhierarchical</a:t>
            </a:r>
          </a:p>
          <a:p>
            <a:r>
              <a:rPr lang="en-US" sz="1600" i="1" dirty="0">
                <a:latin typeface="Times New Roman" panose="02020603050405020304" pitchFamily="18" charset="0"/>
                <a:cs typeface="Times New Roman" panose="02020603050405020304" pitchFamily="18" charset="0"/>
              </a:rPr>
              <a:t>HR management.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31" name="Google Shape;131;p9"/>
          <p:cNvSpPr txBox="1">
            <a:spLocks noGrp="1"/>
          </p:cNvSpPr>
          <p:nvPr>
            <p:ph type="title"/>
          </p:nvPr>
        </p:nvSpPr>
        <p:spPr>
          <a:xfrm>
            <a:off x="578915" y="451230"/>
            <a:ext cx="7275195" cy="320601"/>
          </a:xfrm>
          <a:prstGeom prst="rect">
            <a:avLst/>
          </a:prstGeom>
          <a:noFill/>
          <a:ln>
            <a:noFill/>
          </a:ln>
        </p:spPr>
        <p:txBody>
          <a:bodyPr spcFirstLastPara="1" wrap="square" lIns="0" tIns="12700" rIns="0" bIns="0" anchor="t" anchorCtr="0">
            <a:spAutoFit/>
          </a:bodyPr>
          <a:lstStyle/>
          <a:p>
            <a:pPr marL="12700" lvl="0" algn="ctr"/>
            <a:r>
              <a:rPr lang="en-US" sz="2000" dirty="0"/>
              <a:t>Language matters: implications for HRM education</a:t>
            </a:r>
            <a:endParaRPr sz="2000" dirty="0"/>
          </a:p>
        </p:txBody>
      </p:sp>
      <p:pic>
        <p:nvPicPr>
          <p:cNvPr id="3" name="Picture 2">
            <a:extLst>
              <a:ext uri="{FF2B5EF4-FFF2-40B4-BE49-F238E27FC236}">
                <a16:creationId xmlns:a16="http://schemas.microsoft.com/office/drawing/2014/main" id="{036381D4-018E-42CD-BBF7-71A39DC6D299}"/>
              </a:ext>
            </a:extLst>
          </p:cNvPr>
          <p:cNvPicPr>
            <a:picLocks noChangeAspect="1"/>
          </p:cNvPicPr>
          <p:nvPr/>
        </p:nvPicPr>
        <p:blipFill>
          <a:blip r:embed="rId3"/>
          <a:stretch>
            <a:fillRect/>
          </a:stretch>
        </p:blipFill>
        <p:spPr>
          <a:xfrm>
            <a:off x="7854111" y="225974"/>
            <a:ext cx="990267" cy="990267"/>
          </a:xfrm>
          <a:prstGeom prst="rect">
            <a:avLst/>
          </a:prstGeom>
        </p:spPr>
      </p:pic>
      <p:sp>
        <p:nvSpPr>
          <p:cNvPr id="2" name="Rectangle 1">
            <a:extLst>
              <a:ext uri="{FF2B5EF4-FFF2-40B4-BE49-F238E27FC236}">
                <a16:creationId xmlns:a16="http://schemas.microsoft.com/office/drawing/2014/main" id="{9E5B77B7-33A0-42EB-AE2C-1FB62FC65E27}"/>
              </a:ext>
            </a:extLst>
          </p:cNvPr>
          <p:cNvSpPr/>
          <p:nvPr/>
        </p:nvSpPr>
        <p:spPr>
          <a:xfrm>
            <a:off x="359923" y="1397675"/>
            <a:ext cx="8647890" cy="3877985"/>
          </a:xfrm>
          <a:prstGeom prst="rect">
            <a:avLst/>
          </a:prstGeom>
        </p:spPr>
        <p:txBody>
          <a:bodyPr wrap="square">
            <a:spAutoFit/>
          </a:bodyPr>
          <a:lstStyle/>
          <a:p>
            <a:pPr>
              <a:lnSpc>
                <a:spcPct val="150000"/>
              </a:lnSpc>
            </a:pPr>
            <a:r>
              <a:rPr lang="en-US" dirty="0"/>
              <a:t> </a:t>
            </a:r>
            <a:r>
              <a:rPr lang="en-US" sz="1600" dirty="0">
                <a:latin typeface="Times New Roman" panose="02020603050405020304" pitchFamily="18" charset="0"/>
                <a:cs typeface="Times New Roman" panose="02020603050405020304" pitchFamily="18" charset="0"/>
              </a:rPr>
              <a:t>Implications for HRM education" emphasizes the critical role that language plays in the field of Human Resource Management (HRM) education. Understanding the implications of language in HRM education is essential for effectively managing diverse workforces and creating inclusive organizational environments. The key points to explain the significance of language in HRM education can be deduced in the Communication Skills, Cultural Competence, Diversity and Inclusion </a:t>
            </a:r>
            <a:r>
              <a:rPr lang="en-US" sz="1600" dirty="0" err="1">
                <a:latin typeface="Times New Roman" panose="02020603050405020304" pitchFamily="18" charset="0"/>
                <a:cs typeface="Times New Roman" panose="02020603050405020304" pitchFamily="18" charset="0"/>
              </a:rPr>
              <a:t>etc</a:t>
            </a:r>
            <a:endParaRPr lang="en-US" sz="16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pPr>
              <a:lnSpc>
                <a:spcPct val="150000"/>
              </a:lnSpc>
            </a:pPr>
            <a:r>
              <a:rPr lang="en-US" sz="1600" b="1" dirty="0">
                <a:latin typeface="Times New Roman" panose="02020603050405020304" pitchFamily="18" charset="0"/>
                <a:cs typeface="Times New Roman" panose="02020603050405020304" pitchFamily="18" charset="0"/>
              </a:rPr>
              <a:t>Proposition 2b</a:t>
            </a:r>
            <a:r>
              <a:rPr lang="en-US" sz="1600" dirty="0">
                <a:latin typeface="Times New Roman" panose="02020603050405020304" pitchFamily="18" charset="0"/>
                <a:cs typeface="Times New Roman" panose="02020603050405020304" pitchFamily="18" charset="0"/>
              </a:rPr>
              <a:t>. </a:t>
            </a:r>
            <a:r>
              <a:rPr lang="en-US" sz="1600" b="1" i="1" dirty="0">
                <a:latin typeface="Times New Roman" panose="02020603050405020304" pitchFamily="18" charset="0"/>
                <a:cs typeface="Times New Roman" panose="02020603050405020304" pitchFamily="18" charset="0"/>
              </a:rPr>
              <a:t>The understanding that a specific language creates a different mental model by which people perceive reality can be used to study the different impacts of the same management practices in different cultures. Incorporating obtained knowledge into (intercultural) HRM education or intercultural training will lead to more effective practice</a:t>
            </a:r>
            <a:r>
              <a:rPr lang="en-US" sz="1600" b="1"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3845863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31" name="Google Shape;131;p9"/>
          <p:cNvSpPr txBox="1">
            <a:spLocks noGrp="1"/>
          </p:cNvSpPr>
          <p:nvPr>
            <p:ph type="title"/>
          </p:nvPr>
        </p:nvSpPr>
        <p:spPr>
          <a:xfrm>
            <a:off x="578915" y="451230"/>
            <a:ext cx="6979475" cy="566822"/>
          </a:xfrm>
          <a:prstGeom prst="rect">
            <a:avLst/>
          </a:prstGeom>
          <a:noFill/>
          <a:ln>
            <a:noFill/>
          </a:ln>
        </p:spPr>
        <p:txBody>
          <a:bodyPr spcFirstLastPara="1" wrap="square" lIns="0" tIns="12700" rIns="0" bIns="0" anchor="t" anchorCtr="0">
            <a:spAutoFit/>
          </a:bodyPr>
          <a:lstStyle/>
          <a:p>
            <a:pPr marL="12700" lvl="0" algn="ctr"/>
            <a:r>
              <a:rPr lang="en-US" sz="3600" dirty="0"/>
              <a:t>Geography and biology as a destiny  </a:t>
            </a:r>
            <a:endParaRPr sz="3600" dirty="0"/>
          </a:p>
        </p:txBody>
      </p:sp>
      <p:pic>
        <p:nvPicPr>
          <p:cNvPr id="3" name="Picture 2">
            <a:extLst>
              <a:ext uri="{FF2B5EF4-FFF2-40B4-BE49-F238E27FC236}">
                <a16:creationId xmlns:a16="http://schemas.microsoft.com/office/drawing/2014/main" id="{036381D4-018E-42CD-BBF7-71A39DC6D299}"/>
              </a:ext>
            </a:extLst>
          </p:cNvPr>
          <p:cNvPicPr>
            <a:picLocks noChangeAspect="1"/>
          </p:cNvPicPr>
          <p:nvPr/>
        </p:nvPicPr>
        <p:blipFill>
          <a:blip r:embed="rId3"/>
          <a:stretch>
            <a:fillRect/>
          </a:stretch>
        </p:blipFill>
        <p:spPr>
          <a:xfrm>
            <a:off x="7854111" y="225974"/>
            <a:ext cx="990267" cy="990267"/>
          </a:xfrm>
          <a:prstGeom prst="rect">
            <a:avLst/>
          </a:prstGeom>
        </p:spPr>
      </p:pic>
      <p:sp>
        <p:nvSpPr>
          <p:cNvPr id="2" name="Rectangle 1">
            <a:extLst>
              <a:ext uri="{FF2B5EF4-FFF2-40B4-BE49-F238E27FC236}">
                <a16:creationId xmlns:a16="http://schemas.microsoft.com/office/drawing/2014/main" id="{C0249594-A065-4B70-AFE2-A666E5F91D82}"/>
              </a:ext>
            </a:extLst>
          </p:cNvPr>
          <p:cNvSpPr/>
          <p:nvPr/>
        </p:nvSpPr>
        <p:spPr>
          <a:xfrm>
            <a:off x="311285" y="1394086"/>
            <a:ext cx="8677072" cy="3002745"/>
          </a:xfrm>
          <a:prstGeom prst="rect">
            <a:avLst/>
          </a:prstGeom>
        </p:spPr>
        <p:txBody>
          <a:bodyPr wrap="square">
            <a:spAutoFit/>
          </a:bodyPr>
          <a:lstStyle/>
          <a:p>
            <a:pPr>
              <a:lnSpc>
                <a:spcPct val="150000"/>
              </a:lnSpc>
            </a:pPr>
            <a:r>
              <a:rPr lang="en-US" sz="1600" dirty="0">
                <a:latin typeface="Times New Roman" panose="02020603050405020304" pitchFamily="18" charset="0"/>
                <a:cs typeface="Times New Roman" panose="02020603050405020304" pitchFamily="18" charset="0"/>
              </a:rPr>
              <a:t>This concept suggests that geographical factors and biological influences have a significant impact on shaping human behavior, societal norms, and organizational dynamics. </a:t>
            </a:r>
          </a:p>
          <a:p>
            <a:pPr>
              <a:lnSpc>
                <a:spcPct val="150000"/>
              </a:lnSpc>
            </a:pPr>
            <a:endParaRPr lang="en-US" sz="1600" dirty="0">
              <a:latin typeface="Times New Roman" panose="02020603050405020304" pitchFamily="18" charset="0"/>
              <a:cs typeface="Times New Roman" panose="02020603050405020304" pitchFamily="18" charset="0"/>
            </a:endParaRPr>
          </a:p>
          <a:p>
            <a:pPr>
              <a:lnSpc>
                <a:spcPct val="150000"/>
              </a:lnSpc>
            </a:pPr>
            <a:r>
              <a:rPr lang="en-US" sz="1600" dirty="0">
                <a:latin typeface="Times New Roman" panose="02020603050405020304" pitchFamily="18" charset="0"/>
                <a:cs typeface="Times New Roman" panose="02020603050405020304" pitchFamily="18" charset="0"/>
              </a:rPr>
              <a:t>The concept underscores the interconnectedness of geographical, biological, and cultural factors in shaping human behavior and organizational dynamics. By recognizing the impact of geography and biology on individual and collective outcomes, organizations can develop strategies that leverage diversity, promote cultural sensitivity, and enhance organizational performance in a rapidly changing global landscape.</a:t>
            </a:r>
          </a:p>
        </p:txBody>
      </p:sp>
    </p:spTree>
    <p:extLst>
      <p:ext uri="{BB962C8B-B14F-4D97-AF65-F5344CB8AC3E}">
        <p14:creationId xmlns:p14="http://schemas.microsoft.com/office/powerpoint/2010/main" val="1548647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pic>
        <p:nvPicPr>
          <p:cNvPr id="3" name="Picture 2">
            <a:extLst>
              <a:ext uri="{FF2B5EF4-FFF2-40B4-BE49-F238E27FC236}">
                <a16:creationId xmlns:a16="http://schemas.microsoft.com/office/drawing/2014/main" id="{AA20FB44-939A-46D0-8E17-4E3BF3268273}"/>
              </a:ext>
            </a:extLst>
          </p:cNvPr>
          <p:cNvPicPr>
            <a:picLocks noChangeAspect="1"/>
          </p:cNvPicPr>
          <p:nvPr/>
        </p:nvPicPr>
        <p:blipFill>
          <a:blip r:embed="rId3"/>
          <a:stretch>
            <a:fillRect/>
          </a:stretch>
        </p:blipFill>
        <p:spPr>
          <a:xfrm>
            <a:off x="7912222" y="257452"/>
            <a:ext cx="941033" cy="941033"/>
          </a:xfrm>
          <a:prstGeom prst="rect">
            <a:avLst/>
          </a:prstGeom>
        </p:spPr>
      </p:pic>
      <p:sp>
        <p:nvSpPr>
          <p:cNvPr id="2" name="TextBox 1">
            <a:extLst>
              <a:ext uri="{FF2B5EF4-FFF2-40B4-BE49-F238E27FC236}">
                <a16:creationId xmlns:a16="http://schemas.microsoft.com/office/drawing/2014/main" id="{11037BBA-D5F4-49A7-98C7-5BEC308517A6}"/>
              </a:ext>
            </a:extLst>
          </p:cNvPr>
          <p:cNvSpPr txBox="1"/>
          <p:nvPr/>
        </p:nvSpPr>
        <p:spPr>
          <a:xfrm>
            <a:off x="571792" y="461426"/>
            <a:ext cx="7340430" cy="707886"/>
          </a:xfrm>
          <a:prstGeom prst="rect">
            <a:avLst/>
          </a:prstGeom>
          <a:noFill/>
        </p:spPr>
        <p:txBody>
          <a:bodyPr wrap="square" rtlCol="0">
            <a:spAutoFit/>
          </a:bodyPr>
          <a:lstStyle/>
          <a:p>
            <a:r>
              <a:rPr lang="en-US" sz="2000" dirty="0"/>
              <a:t>HOW GEOGRAPHY,CLIMATE AND BIOLOGY INFLUENCE BEHAVIOUR </a:t>
            </a:r>
          </a:p>
        </p:txBody>
      </p:sp>
      <p:pic>
        <p:nvPicPr>
          <p:cNvPr id="4" name="Picture 3">
            <a:extLst>
              <a:ext uri="{FF2B5EF4-FFF2-40B4-BE49-F238E27FC236}">
                <a16:creationId xmlns:a16="http://schemas.microsoft.com/office/drawing/2014/main" id="{5D5C1C18-C4EA-461C-85C4-E1C92A614A9C}"/>
              </a:ext>
            </a:extLst>
          </p:cNvPr>
          <p:cNvPicPr>
            <a:picLocks noChangeAspect="1"/>
          </p:cNvPicPr>
          <p:nvPr/>
        </p:nvPicPr>
        <p:blipFill>
          <a:blip r:embed="rId4"/>
          <a:stretch>
            <a:fillRect/>
          </a:stretch>
        </p:blipFill>
        <p:spPr>
          <a:xfrm>
            <a:off x="369651" y="1297341"/>
            <a:ext cx="8628434" cy="4899178"/>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pic>
        <p:nvPicPr>
          <p:cNvPr id="3" name="Picture 2">
            <a:extLst>
              <a:ext uri="{FF2B5EF4-FFF2-40B4-BE49-F238E27FC236}">
                <a16:creationId xmlns:a16="http://schemas.microsoft.com/office/drawing/2014/main" id="{AA20FB44-939A-46D0-8E17-4E3BF3268273}"/>
              </a:ext>
            </a:extLst>
          </p:cNvPr>
          <p:cNvPicPr>
            <a:picLocks noChangeAspect="1"/>
          </p:cNvPicPr>
          <p:nvPr/>
        </p:nvPicPr>
        <p:blipFill>
          <a:blip r:embed="rId3"/>
          <a:stretch>
            <a:fillRect/>
          </a:stretch>
        </p:blipFill>
        <p:spPr>
          <a:xfrm>
            <a:off x="7912222" y="257452"/>
            <a:ext cx="941033" cy="941033"/>
          </a:xfrm>
          <a:prstGeom prst="rect">
            <a:avLst/>
          </a:prstGeom>
        </p:spPr>
      </p:pic>
      <p:sp>
        <p:nvSpPr>
          <p:cNvPr id="2" name="TextBox 1">
            <a:extLst>
              <a:ext uri="{FF2B5EF4-FFF2-40B4-BE49-F238E27FC236}">
                <a16:creationId xmlns:a16="http://schemas.microsoft.com/office/drawing/2014/main" id="{11037BBA-D5F4-49A7-98C7-5BEC308517A6}"/>
              </a:ext>
            </a:extLst>
          </p:cNvPr>
          <p:cNvSpPr txBox="1"/>
          <p:nvPr/>
        </p:nvSpPr>
        <p:spPr>
          <a:xfrm>
            <a:off x="474516" y="490599"/>
            <a:ext cx="7511893" cy="1015663"/>
          </a:xfrm>
          <a:prstGeom prst="rect">
            <a:avLst/>
          </a:prstGeom>
          <a:noFill/>
        </p:spPr>
        <p:txBody>
          <a:bodyPr wrap="square" rtlCol="0">
            <a:spAutoFit/>
          </a:bodyPr>
          <a:lstStyle/>
          <a:p>
            <a:r>
              <a:rPr lang="en-US" dirty="0"/>
              <a:t> </a:t>
            </a:r>
            <a:r>
              <a:rPr lang="en-US" sz="2000" dirty="0"/>
              <a:t>HOW GEOGRAPHY,CLIMATE AND BIOLOGY INFLUENCE BEHAVIOUR </a:t>
            </a:r>
          </a:p>
          <a:p>
            <a:r>
              <a:rPr lang="en-US" sz="2000" dirty="0"/>
              <a:t> </a:t>
            </a:r>
          </a:p>
        </p:txBody>
      </p:sp>
      <p:sp>
        <p:nvSpPr>
          <p:cNvPr id="4" name="Rectangle 3">
            <a:extLst>
              <a:ext uri="{FF2B5EF4-FFF2-40B4-BE49-F238E27FC236}">
                <a16:creationId xmlns:a16="http://schemas.microsoft.com/office/drawing/2014/main" id="{CEE444E2-7A4F-45D4-9F96-F2ADD57643F1}"/>
              </a:ext>
            </a:extLst>
          </p:cNvPr>
          <p:cNvSpPr/>
          <p:nvPr/>
        </p:nvSpPr>
        <p:spPr>
          <a:xfrm>
            <a:off x="338328" y="1462180"/>
            <a:ext cx="8737578" cy="4326184"/>
          </a:xfrm>
          <a:prstGeom prst="rect">
            <a:avLst/>
          </a:prstGeom>
        </p:spPr>
        <p:txBody>
          <a:bodyPr wrap="square">
            <a:spAutoFit/>
          </a:bodyPr>
          <a:lstStyle/>
          <a:p>
            <a:endParaRPr lang="en-US" b="1" dirty="0"/>
          </a:p>
          <a:p>
            <a:pPr>
              <a:lnSpc>
                <a:spcPct val="150000"/>
              </a:lnSpc>
            </a:pPr>
            <a:r>
              <a:rPr lang="en-US" sz="1600" dirty="0">
                <a:latin typeface="Times New Roman" panose="02020603050405020304" pitchFamily="18" charset="0"/>
                <a:cs typeface="Times New Roman" panose="02020603050405020304" pitchFamily="18" charset="0"/>
              </a:rPr>
              <a:t>The above figure emphasizes the multifaceted nature of how geography, climate, and biological agents interact to influence organizational behavior. By considering the complex interplay between external environmental factors and organizational dynamics, businesses can develop strategies that promote adaptability, sustainability, and resilience in the face of diverse challenges and opportunities. Understanding the impact of geography, climate, and biological agents on organizational behavior is essential for effective decision-making, strategic planning, and human resource management in today's dynamic and interconnected business environment.</a:t>
            </a:r>
          </a:p>
          <a:p>
            <a:pPr>
              <a:lnSpc>
                <a:spcPct val="150000"/>
              </a:lnSpc>
            </a:pPr>
            <a:endParaRPr lang="en-US" sz="1600" b="1" dirty="0">
              <a:latin typeface="Times New Roman" panose="02020603050405020304" pitchFamily="18" charset="0"/>
              <a:cs typeface="Times New Roman" panose="02020603050405020304" pitchFamily="18" charset="0"/>
            </a:endParaRPr>
          </a:p>
          <a:p>
            <a:pPr>
              <a:lnSpc>
                <a:spcPct val="150000"/>
              </a:lnSpc>
            </a:pPr>
            <a:r>
              <a:rPr lang="en-US" sz="1600" b="1" dirty="0">
                <a:latin typeface="Times New Roman" panose="02020603050405020304" pitchFamily="18" charset="0"/>
                <a:cs typeface="Times New Roman" panose="02020603050405020304" pitchFamily="18" charset="0"/>
              </a:rPr>
              <a:t>Proposition 3a</a:t>
            </a:r>
            <a:r>
              <a:rPr lang="en-US" sz="1600" dirty="0">
                <a:latin typeface="Times New Roman" panose="02020603050405020304" pitchFamily="18" charset="0"/>
                <a:cs typeface="Times New Roman" panose="02020603050405020304" pitchFamily="18" charset="0"/>
              </a:rPr>
              <a:t>. </a:t>
            </a:r>
            <a:r>
              <a:rPr lang="en-US" sz="1600" b="1" i="1" dirty="0">
                <a:latin typeface="Times New Roman" panose="02020603050405020304" pitchFamily="18" charset="0"/>
                <a:cs typeface="Times New Roman" panose="02020603050405020304" pitchFamily="18" charset="0"/>
              </a:rPr>
              <a:t>(As well as deep historical events) Geography and biological factors lead to culturally specific norms, preferences, or behaviors. They influence constructs relevant to HR management, such as trust or hostility, learning, motivation, creativity, or compliance</a:t>
            </a:r>
          </a:p>
        </p:txBody>
      </p:sp>
    </p:spTree>
    <p:extLst>
      <p:ext uri="{BB962C8B-B14F-4D97-AF65-F5344CB8AC3E}">
        <p14:creationId xmlns:p14="http://schemas.microsoft.com/office/powerpoint/2010/main" val="3052538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1"/>
          <p:cNvSpPr txBox="1">
            <a:spLocks noGrp="1"/>
          </p:cNvSpPr>
          <p:nvPr>
            <p:ph type="title"/>
          </p:nvPr>
        </p:nvSpPr>
        <p:spPr>
          <a:xfrm>
            <a:off x="711329" y="396497"/>
            <a:ext cx="7148620" cy="873942"/>
          </a:xfrm>
          <a:prstGeom prst="rect">
            <a:avLst/>
          </a:prstGeom>
          <a:noFill/>
          <a:ln>
            <a:noFill/>
          </a:ln>
        </p:spPr>
        <p:txBody>
          <a:bodyPr spcFirstLastPara="1" wrap="square" lIns="0" tIns="12050" rIns="0" bIns="0" anchor="t" anchorCtr="0">
            <a:spAutoFit/>
          </a:bodyPr>
          <a:lstStyle/>
          <a:p>
            <a:pPr marL="12700" lvl="0" algn="ctr"/>
            <a:r>
              <a:rPr lang="en-US" sz="2800" dirty="0"/>
              <a:t>Geography and biology matter: implications for HRM education</a:t>
            </a:r>
            <a:endParaRPr sz="2800" dirty="0"/>
          </a:p>
        </p:txBody>
      </p:sp>
      <p:pic>
        <p:nvPicPr>
          <p:cNvPr id="3" name="Picture 2">
            <a:extLst>
              <a:ext uri="{FF2B5EF4-FFF2-40B4-BE49-F238E27FC236}">
                <a16:creationId xmlns:a16="http://schemas.microsoft.com/office/drawing/2014/main" id="{BBFDD575-D979-4995-B9FF-6A524F3FE423}"/>
              </a:ext>
            </a:extLst>
          </p:cNvPr>
          <p:cNvPicPr>
            <a:picLocks noChangeAspect="1"/>
          </p:cNvPicPr>
          <p:nvPr/>
        </p:nvPicPr>
        <p:blipFill>
          <a:blip r:embed="rId3"/>
          <a:stretch>
            <a:fillRect/>
          </a:stretch>
        </p:blipFill>
        <p:spPr>
          <a:xfrm>
            <a:off x="7974098" y="282814"/>
            <a:ext cx="1039323" cy="1039323"/>
          </a:xfrm>
          <a:prstGeom prst="rect">
            <a:avLst/>
          </a:prstGeom>
        </p:spPr>
      </p:pic>
      <p:sp>
        <p:nvSpPr>
          <p:cNvPr id="2" name="Rectangle 1">
            <a:extLst>
              <a:ext uri="{FF2B5EF4-FFF2-40B4-BE49-F238E27FC236}">
                <a16:creationId xmlns:a16="http://schemas.microsoft.com/office/drawing/2014/main" id="{204A9C43-F72E-4175-8005-0D4FF592F59C}"/>
              </a:ext>
            </a:extLst>
          </p:cNvPr>
          <p:cNvSpPr/>
          <p:nvPr/>
        </p:nvSpPr>
        <p:spPr>
          <a:xfrm>
            <a:off x="389105" y="1400226"/>
            <a:ext cx="8624315" cy="3372077"/>
          </a:xfrm>
          <a:prstGeom prst="rect">
            <a:avLst/>
          </a:prstGeom>
        </p:spPr>
        <p:txBody>
          <a:bodyPr wrap="square">
            <a:spAutoFit/>
          </a:bodyPr>
          <a:lstStyle/>
          <a:p>
            <a:pPr>
              <a:lnSpc>
                <a:spcPct val="150000"/>
              </a:lnSpc>
            </a:pPr>
            <a:r>
              <a:rPr lang="en-US" sz="1600" dirty="0">
                <a:latin typeface="Times New Roman" panose="02020603050405020304" pitchFamily="18" charset="0"/>
                <a:cs typeface="Times New Roman" panose="02020603050405020304" pitchFamily="18" charset="0"/>
              </a:rPr>
              <a:t>This suggests the  significance of considering geographical and biological factors in the field of Human Resource Management (HRM) education. Understanding the implications of geography and biology in HRM education is essential for preparing HR professionals to navigate diverse workplace environments and effectively manage human resources. To better understand, we consider some of the key point such as: </a:t>
            </a:r>
            <a:r>
              <a:rPr lang="en-US" sz="1600" b="1" dirty="0">
                <a:latin typeface="Times New Roman" panose="02020603050405020304" pitchFamily="18" charset="0"/>
                <a:cs typeface="Times New Roman" panose="02020603050405020304" pitchFamily="18" charset="0"/>
              </a:rPr>
              <a:t>Environmental Sustainability, Biological Diversity, Cultural Sensitivity </a:t>
            </a:r>
            <a:r>
              <a:rPr lang="en-US" sz="1600" b="1" dirty="0" err="1">
                <a:latin typeface="Times New Roman" panose="02020603050405020304" pitchFamily="18" charset="0"/>
                <a:cs typeface="Times New Roman" panose="02020603050405020304" pitchFamily="18" charset="0"/>
              </a:rPr>
              <a:t>etc</a:t>
            </a:r>
            <a:endParaRPr lang="en-US" sz="1600" b="1" dirty="0">
              <a:latin typeface="Times New Roman" panose="02020603050405020304" pitchFamily="18" charset="0"/>
              <a:cs typeface="Times New Roman" panose="02020603050405020304" pitchFamily="18" charset="0"/>
            </a:endParaRPr>
          </a:p>
          <a:p>
            <a:pPr>
              <a:lnSpc>
                <a:spcPct val="150000"/>
              </a:lnSpc>
            </a:pPr>
            <a:endParaRPr lang="en-US" sz="1600" b="1" dirty="0">
              <a:latin typeface="Times New Roman" panose="02020603050405020304" pitchFamily="18" charset="0"/>
              <a:cs typeface="Times New Roman" panose="02020603050405020304" pitchFamily="18" charset="0"/>
            </a:endParaRPr>
          </a:p>
          <a:p>
            <a:pPr>
              <a:lnSpc>
                <a:spcPct val="150000"/>
              </a:lnSpc>
            </a:pPr>
            <a:r>
              <a:rPr lang="en-US" sz="1600" b="1" dirty="0">
                <a:latin typeface="Times New Roman" panose="02020603050405020304" pitchFamily="18" charset="0"/>
                <a:cs typeface="Times New Roman" panose="02020603050405020304" pitchFamily="18" charset="0"/>
              </a:rPr>
              <a:t>Proposition 3b</a:t>
            </a:r>
            <a:r>
              <a:rPr lang="en-US" sz="1600" dirty="0">
                <a:latin typeface="Times New Roman" panose="02020603050405020304" pitchFamily="18" charset="0"/>
                <a:cs typeface="Times New Roman" panose="02020603050405020304" pitchFamily="18" charset="0"/>
              </a:rPr>
              <a:t>. </a:t>
            </a:r>
            <a:r>
              <a:rPr lang="en-US" sz="1600" b="1" i="1" dirty="0">
                <a:latin typeface="Times New Roman" panose="02020603050405020304" pitchFamily="18" charset="0"/>
                <a:cs typeface="Times New Roman" panose="02020603050405020304" pitchFamily="18" charset="0"/>
              </a:rPr>
              <a:t>The influence of geography and biology on culture has a different impact on the same management practices in different cultures. Incorporating obtained knowledge into (intercultural) HRM education or intercultural training will lead to more effective practice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pic>
        <p:nvPicPr>
          <p:cNvPr id="3" name="Picture 2">
            <a:extLst>
              <a:ext uri="{FF2B5EF4-FFF2-40B4-BE49-F238E27FC236}">
                <a16:creationId xmlns:a16="http://schemas.microsoft.com/office/drawing/2014/main" id="{71A62958-02BB-467D-8567-01355ABA743B}"/>
              </a:ext>
            </a:extLst>
          </p:cNvPr>
          <p:cNvPicPr>
            <a:picLocks noChangeAspect="1"/>
          </p:cNvPicPr>
          <p:nvPr/>
        </p:nvPicPr>
        <p:blipFill>
          <a:blip r:embed="rId3"/>
          <a:stretch>
            <a:fillRect/>
          </a:stretch>
        </p:blipFill>
        <p:spPr>
          <a:xfrm>
            <a:off x="7997043" y="266331"/>
            <a:ext cx="985422" cy="985422"/>
          </a:xfrm>
          <a:prstGeom prst="rect">
            <a:avLst/>
          </a:prstGeom>
        </p:spPr>
      </p:pic>
      <p:sp>
        <p:nvSpPr>
          <p:cNvPr id="5" name="TextBox 4">
            <a:extLst>
              <a:ext uri="{FF2B5EF4-FFF2-40B4-BE49-F238E27FC236}">
                <a16:creationId xmlns:a16="http://schemas.microsoft.com/office/drawing/2014/main" id="{C976AE4E-B01D-49E2-916C-71EBFDFD560F}"/>
              </a:ext>
            </a:extLst>
          </p:cNvPr>
          <p:cNvSpPr txBox="1"/>
          <p:nvPr/>
        </p:nvSpPr>
        <p:spPr>
          <a:xfrm>
            <a:off x="2568102" y="661481"/>
            <a:ext cx="1431802" cy="307777"/>
          </a:xfrm>
          <a:prstGeom prst="rect">
            <a:avLst/>
          </a:prstGeom>
          <a:noFill/>
        </p:spPr>
        <p:txBody>
          <a:bodyPr wrap="none" rtlCol="0">
            <a:spAutoFit/>
          </a:bodyPr>
          <a:lstStyle/>
          <a:p>
            <a:r>
              <a:rPr lang="en-US" dirty="0"/>
              <a:t>CONCLUSION </a:t>
            </a:r>
          </a:p>
        </p:txBody>
      </p:sp>
      <p:sp>
        <p:nvSpPr>
          <p:cNvPr id="6" name="Rectangle 5">
            <a:extLst>
              <a:ext uri="{FF2B5EF4-FFF2-40B4-BE49-F238E27FC236}">
                <a16:creationId xmlns:a16="http://schemas.microsoft.com/office/drawing/2014/main" id="{05F403F2-0E9A-458B-ADE6-990B8B0AF24D}"/>
              </a:ext>
            </a:extLst>
          </p:cNvPr>
          <p:cNvSpPr/>
          <p:nvPr/>
        </p:nvSpPr>
        <p:spPr>
          <a:xfrm>
            <a:off x="447472" y="1251753"/>
            <a:ext cx="8534993" cy="5262979"/>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In academia, to establish a new theory or empirical evidence in one field, It is prudent to allow other schools of thought to decipher your findings from a different perspective, formulate innovative research questions and think about developing more complex theories and richer ways of testing them. This is the approach taken by this paper. In the process, it can be concluded that:</a:t>
            </a:r>
          </a:p>
          <a:p>
            <a:endParaRPr lang="en-US" sz="16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By utilizing various empirical traditions and datasets, researchers can delve into historical events, linguistic variations, and environmental conditions to uncover the origins and persistence of specific cultural traits. This deeper analysis goes beyond mere correlations between organizational behavior and national culture, offering a more nuanced understanding of how cultural differences emerge and evolve.</a:t>
            </a:r>
          </a:p>
          <a:p>
            <a:pPr marL="285750" indent="-285750">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By exploring the historical, linguistic, geographical, and biological factors that shape cultural norms and behaviors, researchers can enhance the effectiveness of intercultural training and cross-cultural management education. This knowledge allows training designers to develop programs that address the fundamental causes of cross-cultural differences, rather than relying solely on surface-level observations or generalizations based on national culture.</a:t>
            </a:r>
          </a:p>
          <a:p>
            <a:pPr marL="285750" indent="-285750">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 understanding the origins of cultural differences enables training designers to create more effective intercultural management practices that are grounded in a thorough analysis of the factors influencing organizational behavior across different cultures. By examining the underlying causes of cross-cultural differences, HRM education can foster greater sensitivity, awareness, and adaptability in managing diverse workforces and promoting successful cross-cultural interactions at a fundamental level.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pic>
        <p:nvPicPr>
          <p:cNvPr id="3" name="Picture 2">
            <a:extLst>
              <a:ext uri="{FF2B5EF4-FFF2-40B4-BE49-F238E27FC236}">
                <a16:creationId xmlns:a16="http://schemas.microsoft.com/office/drawing/2014/main" id="{AAAB47A1-A2CA-4221-BB16-CD869D589428}"/>
              </a:ext>
            </a:extLst>
          </p:cNvPr>
          <p:cNvPicPr>
            <a:picLocks noChangeAspect="1"/>
          </p:cNvPicPr>
          <p:nvPr/>
        </p:nvPicPr>
        <p:blipFill>
          <a:blip r:embed="rId3"/>
          <a:stretch>
            <a:fillRect/>
          </a:stretch>
        </p:blipFill>
        <p:spPr>
          <a:xfrm flipH="1">
            <a:off x="7891034" y="213064"/>
            <a:ext cx="1109709" cy="1109709"/>
          </a:xfrm>
          <a:prstGeom prst="rect">
            <a:avLst/>
          </a:prstGeom>
        </p:spPr>
      </p:pic>
      <p:sp>
        <p:nvSpPr>
          <p:cNvPr id="2" name="TextBox 1">
            <a:extLst>
              <a:ext uri="{FF2B5EF4-FFF2-40B4-BE49-F238E27FC236}">
                <a16:creationId xmlns:a16="http://schemas.microsoft.com/office/drawing/2014/main" id="{DD660427-7ABB-4449-8445-D2D4874216D5}"/>
              </a:ext>
            </a:extLst>
          </p:cNvPr>
          <p:cNvSpPr txBox="1"/>
          <p:nvPr/>
        </p:nvSpPr>
        <p:spPr>
          <a:xfrm>
            <a:off x="2377440" y="621792"/>
            <a:ext cx="1941557" cy="369332"/>
          </a:xfrm>
          <a:prstGeom prst="rect">
            <a:avLst/>
          </a:prstGeom>
          <a:noFill/>
        </p:spPr>
        <p:txBody>
          <a:bodyPr wrap="none" rtlCol="0">
            <a:spAutoFit/>
          </a:bodyPr>
          <a:lstStyle/>
          <a:p>
            <a:r>
              <a:rPr lang="en-US" sz="1800" dirty="0">
                <a:solidFill>
                  <a:srgbClr val="FF0000"/>
                </a:solidFill>
              </a:rPr>
              <a:t>CONTRIBUTION</a:t>
            </a:r>
          </a:p>
        </p:txBody>
      </p:sp>
      <p:sp>
        <p:nvSpPr>
          <p:cNvPr id="5" name="Rectangle 4">
            <a:extLst>
              <a:ext uri="{FF2B5EF4-FFF2-40B4-BE49-F238E27FC236}">
                <a16:creationId xmlns:a16="http://schemas.microsoft.com/office/drawing/2014/main" id="{D507F95C-8F48-44E8-BA14-8D1C767543FF}"/>
              </a:ext>
            </a:extLst>
          </p:cNvPr>
          <p:cNvSpPr/>
          <p:nvPr/>
        </p:nvSpPr>
        <p:spPr>
          <a:xfrm>
            <a:off x="359923" y="1410671"/>
            <a:ext cx="8784077" cy="4480073"/>
          </a:xfrm>
          <a:prstGeom prst="rect">
            <a:avLst/>
          </a:prstGeom>
        </p:spPr>
        <p:txBody>
          <a:bodyPr wrap="square">
            <a:spAutoFit/>
          </a:bodyPr>
          <a:lstStyle/>
          <a:p>
            <a:pPr>
              <a:lnSpc>
                <a:spcPct val="150000"/>
              </a:lnSpc>
            </a:pPr>
            <a:r>
              <a:rPr lang="en-US" sz="1600" dirty="0">
                <a:latin typeface="Times New Roman" panose="02020603050405020304" pitchFamily="18" charset="0"/>
                <a:cs typeface="Times New Roman" panose="02020603050405020304" pitchFamily="18" charset="0"/>
              </a:rPr>
              <a:t>Undoubtedly, the paper exudes the transformative potential of integrating deep rooted factors into intercultural training and cross-cultural management education</a:t>
            </a:r>
          </a:p>
          <a:p>
            <a:pPr>
              <a:lnSpc>
                <a:spcPct val="150000"/>
              </a:lnSpc>
            </a:pPr>
            <a:r>
              <a:rPr lang="en-US" sz="1600" dirty="0">
                <a:latin typeface="Times New Roman" panose="02020603050405020304" pitchFamily="18" charset="0"/>
                <a:cs typeface="Times New Roman" panose="02020603050405020304" pitchFamily="18" charset="0"/>
              </a:rPr>
              <a:t>By understanding the underlying origins of cultural differences, training designers and educators can develop more nuanced and effective programs that address the complexities of managing diverse teams in a globalized workforce. This can be done in line with the following:</a:t>
            </a:r>
          </a:p>
          <a:p>
            <a:pPr marL="285750" indent="-285750">
              <a:lnSpc>
                <a:spcPct val="150000"/>
              </a:lnSpc>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Revolutionizing Intercultural Training and Management Education</a:t>
            </a:r>
          </a:p>
          <a:p>
            <a:pPr marL="285750" indent="-285750">
              <a:lnSpc>
                <a:spcPct val="150000"/>
              </a:lnSpc>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Enhancing Effectiveness and Empowering Organizations</a:t>
            </a:r>
          </a:p>
          <a:p>
            <a:pPr marL="285750" indent="-285750">
              <a:lnSpc>
                <a:spcPct val="150000"/>
              </a:lnSpc>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Enriching Research Methods in HRM</a:t>
            </a:r>
          </a:p>
          <a:p>
            <a:pPr marL="285750" indent="-285750">
              <a:lnSpc>
                <a:spcPct val="150000"/>
              </a:lnSpc>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Paving the Way for Effective Intercultural Training</a:t>
            </a:r>
          </a:p>
          <a:p>
            <a:pPr>
              <a:lnSpc>
                <a:spcPct val="150000"/>
              </a:lnSpc>
            </a:pPr>
            <a:r>
              <a:rPr lang="en-US" sz="1600" dirty="0">
                <a:latin typeface="Times New Roman" panose="02020603050405020304" pitchFamily="18" charset="0"/>
                <a:cs typeface="Times New Roman" panose="02020603050405020304" pitchFamily="18" charset="0"/>
              </a:rPr>
              <a:t>In essence, by integrating deep-rooted factors into intercultural training and management education, organizations can develop more effective strategies for managing cultural diversity, fostering collaboration, and achieving success in a global context.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4"/>
          <p:cNvSpPr txBox="1">
            <a:spLocks noGrp="1"/>
          </p:cNvSpPr>
          <p:nvPr>
            <p:ph type="title"/>
          </p:nvPr>
        </p:nvSpPr>
        <p:spPr>
          <a:xfrm>
            <a:off x="2507995" y="517601"/>
            <a:ext cx="2489700" cy="505500"/>
          </a:xfrm>
          <a:prstGeom prst="rect">
            <a:avLst/>
          </a:prstGeom>
          <a:noFill/>
          <a:ln>
            <a:noFill/>
          </a:ln>
        </p:spPr>
        <p:txBody>
          <a:bodyPr spcFirstLastPara="1" wrap="square" lIns="0" tIns="12700" rIns="0" bIns="0" anchor="t" anchorCtr="0">
            <a:spAutoFit/>
          </a:bodyPr>
          <a:lstStyle/>
          <a:p>
            <a:pPr marL="0" lvl="0" indent="0" algn="ctr" rtl="0">
              <a:spcBef>
                <a:spcPts val="0"/>
              </a:spcBef>
              <a:spcAft>
                <a:spcPts val="0"/>
              </a:spcAft>
              <a:buNone/>
            </a:pPr>
            <a:r>
              <a:rPr lang="en-US" sz="3200">
                <a:solidFill>
                  <a:schemeClr val="dk1"/>
                </a:solidFill>
              </a:rPr>
              <a:t>ABSTRACT </a:t>
            </a:r>
            <a:endParaRPr sz="3200">
              <a:solidFill>
                <a:schemeClr val="dk1"/>
              </a:solidFill>
            </a:endParaRPr>
          </a:p>
        </p:txBody>
      </p:sp>
      <p:pic>
        <p:nvPicPr>
          <p:cNvPr id="56" name="Google Shape;56;p4"/>
          <p:cNvPicPr preferRelativeResize="0"/>
          <p:nvPr/>
        </p:nvPicPr>
        <p:blipFill>
          <a:blip r:embed="rId3">
            <a:alphaModFix/>
          </a:blip>
          <a:stretch>
            <a:fillRect/>
          </a:stretch>
        </p:blipFill>
        <p:spPr>
          <a:xfrm>
            <a:off x="7884425" y="236087"/>
            <a:ext cx="1068525" cy="1068525"/>
          </a:xfrm>
          <a:prstGeom prst="rect">
            <a:avLst/>
          </a:prstGeom>
          <a:noFill/>
          <a:ln>
            <a:noFill/>
          </a:ln>
        </p:spPr>
      </p:pic>
      <p:pic>
        <p:nvPicPr>
          <p:cNvPr id="9" name="Picture 8">
            <a:extLst>
              <a:ext uri="{FF2B5EF4-FFF2-40B4-BE49-F238E27FC236}">
                <a16:creationId xmlns:a16="http://schemas.microsoft.com/office/drawing/2014/main" id="{A15BC5F8-2AD8-43AB-B3D4-E4CB5B684CCC}"/>
              </a:ext>
            </a:extLst>
          </p:cNvPr>
          <p:cNvPicPr>
            <a:picLocks noChangeAspect="1"/>
          </p:cNvPicPr>
          <p:nvPr/>
        </p:nvPicPr>
        <p:blipFill>
          <a:blip r:embed="rId4"/>
          <a:stretch>
            <a:fillRect/>
          </a:stretch>
        </p:blipFill>
        <p:spPr>
          <a:xfrm>
            <a:off x="316661" y="1380744"/>
            <a:ext cx="8694010" cy="4782312"/>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pic>
        <p:nvPicPr>
          <p:cNvPr id="3" name="Picture 2">
            <a:extLst>
              <a:ext uri="{FF2B5EF4-FFF2-40B4-BE49-F238E27FC236}">
                <a16:creationId xmlns:a16="http://schemas.microsoft.com/office/drawing/2014/main" id="{F37ACB17-F6DD-49BB-81AC-C528788C5B83}"/>
              </a:ext>
            </a:extLst>
          </p:cNvPr>
          <p:cNvPicPr>
            <a:picLocks noChangeAspect="1"/>
          </p:cNvPicPr>
          <p:nvPr/>
        </p:nvPicPr>
        <p:blipFill>
          <a:blip r:embed="rId3"/>
          <a:stretch>
            <a:fillRect/>
          </a:stretch>
        </p:blipFill>
        <p:spPr>
          <a:xfrm>
            <a:off x="7929978" y="230820"/>
            <a:ext cx="1038688" cy="1038688"/>
          </a:xfrm>
          <a:prstGeom prst="rect">
            <a:avLst/>
          </a:prstGeom>
        </p:spPr>
      </p:pic>
      <p:sp>
        <p:nvSpPr>
          <p:cNvPr id="2" name="TextBox 1">
            <a:extLst>
              <a:ext uri="{FF2B5EF4-FFF2-40B4-BE49-F238E27FC236}">
                <a16:creationId xmlns:a16="http://schemas.microsoft.com/office/drawing/2014/main" id="{1D4F4850-0995-48DE-AF62-7C48F36935D9}"/>
              </a:ext>
            </a:extLst>
          </p:cNvPr>
          <p:cNvSpPr txBox="1"/>
          <p:nvPr/>
        </p:nvSpPr>
        <p:spPr>
          <a:xfrm>
            <a:off x="484633" y="596275"/>
            <a:ext cx="7445346" cy="307777"/>
          </a:xfrm>
          <a:prstGeom prst="rect">
            <a:avLst/>
          </a:prstGeom>
          <a:noFill/>
        </p:spPr>
        <p:txBody>
          <a:bodyPr wrap="square" rtlCol="0">
            <a:spAutoFit/>
          </a:bodyPr>
          <a:lstStyle/>
          <a:p>
            <a:pPr algn="ctr"/>
            <a:r>
              <a:rPr lang="en-US" dirty="0">
                <a:solidFill>
                  <a:srgbClr val="FF0000"/>
                </a:solidFill>
              </a:rPr>
              <a:t>LIMITATIONS</a:t>
            </a:r>
          </a:p>
        </p:txBody>
      </p:sp>
      <p:sp>
        <p:nvSpPr>
          <p:cNvPr id="4" name="Rectangle 3">
            <a:extLst>
              <a:ext uri="{FF2B5EF4-FFF2-40B4-BE49-F238E27FC236}">
                <a16:creationId xmlns:a16="http://schemas.microsoft.com/office/drawing/2014/main" id="{6D174BDD-AA78-41EA-A8F5-3C37E16ECBAA}"/>
              </a:ext>
            </a:extLst>
          </p:cNvPr>
          <p:cNvSpPr/>
          <p:nvPr/>
        </p:nvSpPr>
        <p:spPr>
          <a:xfrm>
            <a:off x="484633" y="1180796"/>
            <a:ext cx="8628198" cy="5262979"/>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Inevitably, as applicable to every research, this paper has its own limitations. These are thus:</a:t>
            </a:r>
          </a:p>
          <a:p>
            <a:endParaRPr lang="en-US" sz="16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q"/>
            </a:pPr>
            <a:r>
              <a:rPr lang="en-US" sz="1600" dirty="0">
                <a:latin typeface="Times New Roman" panose="02020603050405020304" pitchFamily="18" charset="0"/>
                <a:cs typeface="Times New Roman" panose="02020603050405020304" pitchFamily="18" charset="0"/>
              </a:rPr>
              <a:t> Experimental Replication and External Validity: The passage notes the limitations in replicating experimental results and ensuring external validity, especially in studies involving variables like historical shocks, geographic locations, or infection stress. It highlights the difficulty of conducting experiments with adequate external validity for certain variables due to ethical and practical constraints.</a:t>
            </a:r>
          </a:p>
          <a:p>
            <a:endParaRPr lang="en-US" sz="16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q"/>
            </a:pPr>
            <a:r>
              <a:rPr lang="en-US" sz="1600" dirty="0">
                <a:latin typeface="Times New Roman" panose="02020603050405020304" pitchFamily="18" charset="0"/>
                <a:cs typeface="Times New Roman" panose="02020603050405020304" pitchFamily="18" charset="0"/>
              </a:rPr>
              <a:t>Complexity of Developing Management Practices: The passage acknowledges the complexity of developing simple management practices, leadership styles, and cultural intelligence training that can be universally applied in context-dependent environments. It suggests that the findings presented in the paper may lead to the conclusion that effective management education requires a nuanced understanding of the deep-rooted factors influencing cross-cultural organizational differences.</a:t>
            </a:r>
          </a:p>
          <a:p>
            <a:pPr marL="285750" indent="-285750">
              <a:buFont typeface="Wingdings" panose="05000000000000000000" pitchFamily="2" charset="2"/>
              <a:buChar char="q"/>
            </a:pPr>
            <a:endParaRPr lang="en-US" sz="16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q"/>
            </a:pPr>
            <a:r>
              <a:rPr lang="en-US" sz="1600" dirty="0">
                <a:latin typeface="Times New Roman" panose="02020603050405020304" pitchFamily="18" charset="0"/>
                <a:cs typeface="Times New Roman" panose="02020603050405020304" pitchFamily="18" charset="0"/>
              </a:rPr>
              <a:t>Persistence of Cultural Components in New Environments: The passage acknowledges that cultural components tend to persist even in new environments, as evidenced by studies on second-generation immigrants. These studies show that individuals often reflect cultural elements from their country of origin, impacting their preferences and behaviors even when living in a different cultural context. This suggests that indigenous cultural elements may influence behaviors in strong corporate cultures and HR practices.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pic>
        <p:nvPicPr>
          <p:cNvPr id="3" name="Picture 2">
            <a:extLst>
              <a:ext uri="{FF2B5EF4-FFF2-40B4-BE49-F238E27FC236}">
                <a16:creationId xmlns:a16="http://schemas.microsoft.com/office/drawing/2014/main" id="{69C6E358-9454-49F9-8C27-A36189B006B2}"/>
              </a:ext>
            </a:extLst>
          </p:cNvPr>
          <p:cNvPicPr>
            <a:picLocks noChangeAspect="1"/>
          </p:cNvPicPr>
          <p:nvPr/>
        </p:nvPicPr>
        <p:blipFill>
          <a:blip r:embed="rId3"/>
          <a:stretch>
            <a:fillRect/>
          </a:stretch>
        </p:blipFill>
        <p:spPr>
          <a:xfrm flipH="1">
            <a:off x="7993583" y="229997"/>
            <a:ext cx="1013587" cy="1013587"/>
          </a:xfrm>
          <a:prstGeom prst="rect">
            <a:avLst/>
          </a:prstGeom>
        </p:spPr>
      </p:pic>
      <p:sp>
        <p:nvSpPr>
          <p:cNvPr id="2" name="TextBox 1">
            <a:extLst>
              <a:ext uri="{FF2B5EF4-FFF2-40B4-BE49-F238E27FC236}">
                <a16:creationId xmlns:a16="http://schemas.microsoft.com/office/drawing/2014/main" id="{4AB27652-FA9A-4CF1-8BE1-57DB5F00FB26}"/>
              </a:ext>
            </a:extLst>
          </p:cNvPr>
          <p:cNvSpPr txBox="1"/>
          <p:nvPr/>
        </p:nvSpPr>
        <p:spPr>
          <a:xfrm>
            <a:off x="2724912" y="2651760"/>
            <a:ext cx="4416594" cy="923330"/>
          </a:xfrm>
          <a:prstGeom prst="rect">
            <a:avLst/>
          </a:prstGeom>
          <a:noFill/>
        </p:spPr>
        <p:txBody>
          <a:bodyPr wrap="none" rtlCol="0">
            <a:spAutoFit/>
          </a:bodyPr>
          <a:lstStyle/>
          <a:p>
            <a:pPr algn="ctr"/>
            <a:r>
              <a:rPr lang="en-US" sz="5400" dirty="0">
                <a:solidFill>
                  <a:srgbClr val="00B050"/>
                </a:solidFill>
              </a:rPr>
              <a:t>THANK YOU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3"/>
          <p:cNvSpPr txBox="1">
            <a:spLocks noGrp="1"/>
          </p:cNvSpPr>
          <p:nvPr>
            <p:ph type="title"/>
          </p:nvPr>
        </p:nvSpPr>
        <p:spPr>
          <a:xfrm>
            <a:off x="793221" y="522475"/>
            <a:ext cx="6356100" cy="505500"/>
          </a:xfrm>
          <a:prstGeom prst="rect">
            <a:avLst/>
          </a:prstGeom>
          <a:noFill/>
          <a:ln>
            <a:noFill/>
          </a:ln>
        </p:spPr>
        <p:txBody>
          <a:bodyPr spcFirstLastPara="1" wrap="square" lIns="0" tIns="12700" rIns="0" bIns="0" anchor="t" anchorCtr="0">
            <a:spAutoFit/>
          </a:bodyPr>
          <a:lstStyle/>
          <a:p>
            <a:pPr marL="12700" lvl="0" indent="0" algn="ctr" rtl="0">
              <a:lnSpc>
                <a:spcPct val="100000"/>
              </a:lnSpc>
              <a:spcBef>
                <a:spcPts val="0"/>
              </a:spcBef>
              <a:spcAft>
                <a:spcPts val="0"/>
              </a:spcAft>
              <a:buNone/>
            </a:pPr>
            <a:r>
              <a:rPr lang="en-US" sz="3200">
                <a:solidFill>
                  <a:schemeClr val="dk1"/>
                </a:solidFill>
              </a:rPr>
              <a:t>INTRODUCTION</a:t>
            </a:r>
            <a:r>
              <a:rPr lang="en-US" sz="3200"/>
              <a:t> </a:t>
            </a:r>
            <a:endParaRPr sz="3200"/>
          </a:p>
        </p:txBody>
      </p:sp>
      <p:pic>
        <p:nvPicPr>
          <p:cNvPr id="64" name="Google Shape;64;p3"/>
          <p:cNvPicPr preferRelativeResize="0"/>
          <p:nvPr/>
        </p:nvPicPr>
        <p:blipFill>
          <a:blip r:embed="rId3">
            <a:alphaModFix/>
          </a:blip>
          <a:stretch>
            <a:fillRect/>
          </a:stretch>
        </p:blipFill>
        <p:spPr>
          <a:xfrm>
            <a:off x="7787075" y="296888"/>
            <a:ext cx="1227426" cy="956676"/>
          </a:xfrm>
          <a:prstGeom prst="rect">
            <a:avLst/>
          </a:prstGeom>
          <a:noFill/>
          <a:ln>
            <a:noFill/>
          </a:ln>
        </p:spPr>
      </p:pic>
      <p:sp>
        <p:nvSpPr>
          <p:cNvPr id="2" name="Rectangle 1">
            <a:extLst>
              <a:ext uri="{FF2B5EF4-FFF2-40B4-BE49-F238E27FC236}">
                <a16:creationId xmlns:a16="http://schemas.microsoft.com/office/drawing/2014/main" id="{E1D1E3F4-EC12-4387-87B5-8DF980CE04FB}"/>
              </a:ext>
            </a:extLst>
          </p:cNvPr>
          <p:cNvSpPr/>
          <p:nvPr/>
        </p:nvSpPr>
        <p:spPr>
          <a:xfrm>
            <a:off x="283464" y="1207752"/>
            <a:ext cx="8577072" cy="375552"/>
          </a:xfrm>
          <a:prstGeom prst="rect">
            <a:avLst/>
          </a:prstGeom>
        </p:spPr>
        <p:txBody>
          <a:bodyPr wrap="square">
            <a:spAutoFit/>
          </a:bodyPr>
          <a:lstStyle/>
          <a:p>
            <a:pPr>
              <a:lnSpc>
                <a:spcPct val="150000"/>
              </a:lnSpc>
            </a:pPr>
            <a:r>
              <a:rPr lang="en-US" dirty="0"/>
              <a:t>.</a:t>
            </a:r>
          </a:p>
        </p:txBody>
      </p:sp>
      <p:sp>
        <p:nvSpPr>
          <p:cNvPr id="4" name="TextBox 3">
            <a:extLst>
              <a:ext uri="{FF2B5EF4-FFF2-40B4-BE49-F238E27FC236}">
                <a16:creationId xmlns:a16="http://schemas.microsoft.com/office/drawing/2014/main" id="{E4DAD596-1628-4CCC-8595-34E11CC19415}"/>
              </a:ext>
            </a:extLst>
          </p:cNvPr>
          <p:cNvSpPr txBox="1"/>
          <p:nvPr/>
        </p:nvSpPr>
        <p:spPr>
          <a:xfrm>
            <a:off x="530352" y="1395528"/>
            <a:ext cx="8484149" cy="4247317"/>
          </a:xfrm>
          <a:prstGeom prst="rect">
            <a:avLst/>
          </a:prstGeom>
          <a:noFill/>
        </p:spPr>
        <p:txBody>
          <a:bodyPr wrap="square" rtlCol="0">
            <a:spAutoFit/>
          </a:bodyPr>
          <a:lstStyle/>
          <a:p>
            <a:pPr marL="285750" indent="-285750">
              <a:lnSpc>
                <a:spcPct val="150000"/>
              </a:lnSpc>
              <a:buFont typeface="Wingdings" panose="05000000000000000000" pitchFamily="2" charset="2"/>
              <a:buChar char="v"/>
            </a:pPr>
            <a:r>
              <a:rPr lang="en-US" sz="1600" dirty="0">
                <a:latin typeface="Times New Roman" panose="02020603050405020304" pitchFamily="18" charset="0"/>
                <a:cs typeface="Times New Roman" panose="02020603050405020304" pitchFamily="18" charset="0"/>
              </a:rPr>
              <a:t>In todays globalized world, understanding cross-cultural management is important and relevant </a:t>
            </a:r>
          </a:p>
          <a:p>
            <a:pPr marL="285750" indent="-285750">
              <a:lnSpc>
                <a:spcPct val="150000"/>
              </a:lnSpc>
              <a:buFont typeface="Wingdings" panose="05000000000000000000" pitchFamily="2" charset="2"/>
              <a:buChar char="v"/>
            </a:pPr>
            <a:r>
              <a:rPr lang="en-US" sz="1600" dirty="0">
                <a:latin typeface="Times New Roman" panose="02020603050405020304" pitchFamily="18" charset="0"/>
                <a:cs typeface="Times New Roman" panose="02020603050405020304" pitchFamily="18" charset="0"/>
              </a:rPr>
              <a:t>For effective interactions and diversity, it is important to understand the complex relationship between </a:t>
            </a:r>
            <a:r>
              <a:rPr lang="en-US" sz="1600" b="1" dirty="0">
                <a:solidFill>
                  <a:schemeClr val="tx1"/>
                </a:solidFill>
                <a:latin typeface="Times New Roman" panose="02020603050405020304" pitchFamily="18" charset="0"/>
                <a:cs typeface="Times New Roman" panose="02020603050405020304" pitchFamily="18" charset="0"/>
              </a:rPr>
              <a:t>CULTURE AND WORK MOTIVATION</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TEAM DYNAMICS</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GENDER ROLES</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LEADERSHIP AND BUSINESS ETHICS </a:t>
            </a:r>
          </a:p>
          <a:p>
            <a:pPr marL="285750" indent="-285750">
              <a:lnSpc>
                <a:spcPct val="250000"/>
              </a:lnSpc>
              <a:buFont typeface="Wingdings" panose="05000000000000000000" pitchFamily="2" charset="2"/>
              <a:buChar char="v"/>
            </a:pPr>
            <a:r>
              <a:rPr lang="en-US" sz="1600" dirty="0">
                <a:latin typeface="Times New Roman" panose="02020603050405020304" pitchFamily="18" charset="0"/>
                <a:cs typeface="Times New Roman" panose="02020603050405020304" pitchFamily="18" charset="0"/>
              </a:rPr>
              <a:t>There is cornucopia of research examining – “ lack of cross- cultural competence and intercultural human resource management failures”, “ how they train and develop employees’ skills and knowledge for effective intercultural interactions, cultural intelligence, and diversity management training , “ the components and causes for effective cross-cultural education or training, </a:t>
            </a:r>
            <a:r>
              <a:rPr lang="en-US" sz="1600" dirty="0" err="1">
                <a:latin typeface="Times New Roman" panose="02020603050405020304" pitchFamily="18" charset="0"/>
                <a:cs typeface="Times New Roman" panose="02020603050405020304" pitchFamily="18" charset="0"/>
              </a:rPr>
              <a:t>etc</a:t>
            </a:r>
            <a:endParaRPr lang="en-US" sz="1600" dirty="0">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5"/>
          <p:cNvSpPr txBox="1">
            <a:spLocks noGrp="1"/>
          </p:cNvSpPr>
          <p:nvPr>
            <p:ph type="title"/>
          </p:nvPr>
        </p:nvSpPr>
        <p:spPr>
          <a:xfrm>
            <a:off x="780034" y="502716"/>
            <a:ext cx="7583932" cy="1243289"/>
          </a:xfrm>
          <a:prstGeom prst="rect">
            <a:avLst/>
          </a:prstGeom>
          <a:noFill/>
          <a:ln>
            <a:noFill/>
          </a:ln>
        </p:spPr>
        <p:txBody>
          <a:bodyPr spcFirstLastPara="1" wrap="square" lIns="0" tIns="12050" rIns="0" bIns="0" anchor="t" anchorCtr="0">
            <a:spAutoFit/>
          </a:bodyPr>
          <a:lstStyle/>
          <a:p>
            <a:pPr marL="12700" lvl="0" indent="0" algn="ctr" rtl="0">
              <a:spcBef>
                <a:spcPts val="0"/>
              </a:spcBef>
              <a:spcAft>
                <a:spcPts val="0"/>
              </a:spcAft>
              <a:buNone/>
            </a:pPr>
            <a:r>
              <a:rPr lang="en-US" sz="4000" dirty="0">
                <a:solidFill>
                  <a:schemeClr val="dk1"/>
                </a:solidFill>
              </a:rPr>
              <a:t>Introduction cont’d  </a:t>
            </a:r>
            <a:br>
              <a:rPr lang="en-US" sz="4000" dirty="0">
                <a:solidFill>
                  <a:schemeClr val="dk1"/>
                </a:solidFill>
              </a:rPr>
            </a:br>
            <a:r>
              <a:rPr lang="en-US" sz="4000" dirty="0">
                <a:latin typeface="Arial"/>
                <a:ea typeface="Arial"/>
                <a:cs typeface="Arial"/>
                <a:sym typeface="Arial"/>
              </a:rPr>
              <a:t> </a:t>
            </a:r>
            <a:endParaRPr sz="4000" dirty="0">
              <a:latin typeface="Arial"/>
              <a:ea typeface="Arial"/>
              <a:cs typeface="Arial"/>
              <a:sym typeface="Arial"/>
            </a:endParaRPr>
          </a:p>
        </p:txBody>
      </p:sp>
      <p:sp>
        <p:nvSpPr>
          <p:cNvPr id="70" name="Google Shape;70;p5"/>
          <p:cNvSpPr txBox="1"/>
          <p:nvPr/>
        </p:nvSpPr>
        <p:spPr>
          <a:xfrm>
            <a:off x="411481" y="1456182"/>
            <a:ext cx="8643742" cy="2598147"/>
          </a:xfrm>
          <a:prstGeom prst="rect">
            <a:avLst/>
          </a:prstGeom>
          <a:noFill/>
          <a:ln>
            <a:noFill/>
          </a:ln>
        </p:spPr>
        <p:txBody>
          <a:bodyPr spcFirstLastPara="1" wrap="square" lIns="0" tIns="12700" rIns="0" bIns="0" anchor="t" anchorCtr="0">
            <a:spAutoFit/>
          </a:bodyPr>
          <a:lstStyle/>
          <a:p>
            <a:pPr marL="285750" marR="42545" lvl="0" indent="-285750">
              <a:lnSpc>
                <a:spcPct val="150000"/>
              </a:lnSpc>
              <a:buClr>
                <a:schemeClr val="dk1"/>
              </a:buClr>
              <a:buSzPts val="1700"/>
              <a:buFont typeface="Wingdings" panose="05000000000000000000" pitchFamily="2" charset="2"/>
              <a:buChar char="v"/>
            </a:pPr>
            <a:r>
              <a:rPr lang="en-US" sz="1600" dirty="0">
                <a:solidFill>
                  <a:schemeClr val="dk1"/>
                </a:solidFill>
                <a:latin typeface="Times New Roman" panose="02020603050405020304" pitchFamily="18" charset="0"/>
                <a:cs typeface="Times New Roman" panose="02020603050405020304" pitchFamily="18" charset="0"/>
                <a:sym typeface="Arial"/>
              </a:rPr>
              <a:t>However, all these studies fall short of analyzing the REASON(S) for emergence of the said </a:t>
            </a:r>
            <a:r>
              <a:rPr lang="en-US" sz="1600" dirty="0">
                <a:solidFill>
                  <a:schemeClr val="dk1"/>
                </a:solidFill>
                <a:latin typeface="Times New Roman" panose="02020603050405020304" pitchFamily="18" charset="0"/>
                <a:cs typeface="Times New Roman" panose="02020603050405020304" pitchFamily="18" charset="0"/>
              </a:rPr>
              <a:t>differences </a:t>
            </a:r>
            <a:r>
              <a:rPr lang="en-US" sz="1600" dirty="0">
                <a:solidFill>
                  <a:schemeClr val="accent6"/>
                </a:solidFill>
                <a:latin typeface="Times New Roman" panose="02020603050405020304" pitchFamily="18" charset="0"/>
                <a:cs typeface="Times New Roman" panose="02020603050405020304" pitchFamily="18" charset="0"/>
              </a:rPr>
              <a:t>(Hofstede &amp; McCrae, 2004; </a:t>
            </a:r>
            <a:r>
              <a:rPr lang="en-US" sz="1600" dirty="0" err="1">
                <a:solidFill>
                  <a:schemeClr val="accent6"/>
                </a:solidFill>
                <a:latin typeface="Times New Roman" panose="02020603050405020304" pitchFamily="18" charset="0"/>
                <a:cs typeface="Times New Roman" panose="02020603050405020304" pitchFamily="18" charset="0"/>
              </a:rPr>
              <a:t>Taras</a:t>
            </a:r>
            <a:r>
              <a:rPr lang="en-US" sz="1600" dirty="0">
                <a:solidFill>
                  <a:schemeClr val="accent6"/>
                </a:solidFill>
                <a:latin typeface="Times New Roman" panose="02020603050405020304" pitchFamily="18" charset="0"/>
                <a:cs typeface="Times New Roman" panose="02020603050405020304" pitchFamily="18" charset="0"/>
              </a:rPr>
              <a:t>, Kirkman, &amp; Steel, 2010)</a:t>
            </a:r>
            <a:endParaRPr lang="en-US" sz="1600" dirty="0">
              <a:solidFill>
                <a:schemeClr val="accent6"/>
              </a:solidFill>
              <a:latin typeface="Times New Roman" panose="02020603050405020304" pitchFamily="18" charset="0"/>
              <a:cs typeface="Times New Roman" panose="02020603050405020304" pitchFamily="18" charset="0"/>
              <a:sym typeface="Arial"/>
            </a:endParaRPr>
          </a:p>
          <a:p>
            <a:pPr marL="285750" marR="42545" lvl="0" indent="-285750">
              <a:lnSpc>
                <a:spcPct val="150000"/>
              </a:lnSpc>
              <a:buClr>
                <a:schemeClr val="dk1"/>
              </a:buClr>
              <a:buSzPts val="1700"/>
              <a:buFont typeface="Wingdings" panose="05000000000000000000" pitchFamily="2" charset="2"/>
              <a:buChar char="v"/>
            </a:pPr>
            <a:r>
              <a:rPr lang="en-US" sz="1600" dirty="0">
                <a:solidFill>
                  <a:schemeClr val="dk1"/>
                </a:solidFill>
                <a:latin typeface="Times New Roman" panose="02020603050405020304" pitchFamily="18" charset="0"/>
                <a:cs typeface="Times New Roman" panose="02020603050405020304" pitchFamily="18" charset="0"/>
              </a:rPr>
              <a:t>Although a minority studies attempt to find out “ WHY and “ HOW” cross-cultural differences emerge, they only focus on CULTURAL VALUE DIFFERENCE (</a:t>
            </a:r>
            <a:r>
              <a:rPr lang="en-US" sz="1600" dirty="0">
                <a:solidFill>
                  <a:schemeClr val="accent6"/>
                </a:solidFill>
                <a:latin typeface="Times New Roman" panose="02020603050405020304" pitchFamily="18" charset="0"/>
                <a:cs typeface="Times New Roman" panose="02020603050405020304" pitchFamily="18" charset="0"/>
              </a:rPr>
              <a:t>Gelfand et al., 2007</a:t>
            </a:r>
            <a:r>
              <a:rPr lang="en-US" sz="1600" dirty="0">
                <a:solidFill>
                  <a:schemeClr val="dk1"/>
                </a:solidFill>
                <a:latin typeface="Times New Roman" panose="02020603050405020304" pitchFamily="18" charset="0"/>
                <a:cs typeface="Times New Roman" panose="02020603050405020304" pitchFamily="18" charset="0"/>
              </a:rPr>
              <a:t>).</a:t>
            </a:r>
          </a:p>
          <a:p>
            <a:pPr marL="285750" marR="42545" lvl="0" indent="-285750">
              <a:lnSpc>
                <a:spcPct val="150000"/>
              </a:lnSpc>
              <a:buClr>
                <a:schemeClr val="dk1"/>
              </a:buClr>
              <a:buSzPts val="1700"/>
              <a:buFont typeface="Wingdings" panose="05000000000000000000" pitchFamily="2" charset="2"/>
              <a:buChar char="v"/>
            </a:pPr>
            <a:r>
              <a:rPr lang="en-US" sz="1600" dirty="0">
                <a:solidFill>
                  <a:schemeClr val="dk1"/>
                </a:solidFill>
                <a:latin typeface="Times New Roman" panose="02020603050405020304" pitchFamily="18" charset="0"/>
                <a:cs typeface="Times New Roman" panose="02020603050405020304" pitchFamily="18" charset="0"/>
                <a:sym typeface="Arial"/>
              </a:rPr>
              <a:t>This might be the reason(s) why intercultural training programs are perceived as ineffective or sometimes they are even suspected of increasing the barriers between groups from varied cultural backgrounds  ( Chang 2017)</a:t>
            </a:r>
            <a:endParaRPr sz="1600" dirty="0">
              <a:solidFill>
                <a:schemeClr val="dk1"/>
              </a:solidFill>
              <a:latin typeface="Times New Roman" panose="02020603050405020304" pitchFamily="18" charset="0"/>
              <a:cs typeface="Times New Roman" panose="02020603050405020304" pitchFamily="18" charset="0"/>
              <a:sym typeface="Arial"/>
            </a:endParaRPr>
          </a:p>
        </p:txBody>
      </p:sp>
      <p:pic>
        <p:nvPicPr>
          <p:cNvPr id="3" name="Picture 2">
            <a:extLst>
              <a:ext uri="{FF2B5EF4-FFF2-40B4-BE49-F238E27FC236}">
                <a16:creationId xmlns:a16="http://schemas.microsoft.com/office/drawing/2014/main" id="{5A606043-0627-41AD-BD80-E66860A67815}"/>
              </a:ext>
            </a:extLst>
          </p:cNvPr>
          <p:cNvPicPr>
            <a:picLocks noChangeAspect="1"/>
          </p:cNvPicPr>
          <p:nvPr/>
        </p:nvPicPr>
        <p:blipFill>
          <a:blip r:embed="rId3"/>
          <a:stretch>
            <a:fillRect/>
          </a:stretch>
        </p:blipFill>
        <p:spPr>
          <a:xfrm flipH="1">
            <a:off x="7936635" y="293378"/>
            <a:ext cx="1118587" cy="94991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6"/>
          <p:cNvSpPr txBox="1">
            <a:spLocks noGrp="1"/>
          </p:cNvSpPr>
          <p:nvPr>
            <p:ph type="title"/>
          </p:nvPr>
        </p:nvSpPr>
        <p:spPr>
          <a:xfrm>
            <a:off x="548640" y="368934"/>
            <a:ext cx="7452106" cy="289167"/>
          </a:xfrm>
          <a:prstGeom prst="rect">
            <a:avLst/>
          </a:prstGeom>
          <a:noFill/>
          <a:ln>
            <a:noFill/>
          </a:ln>
        </p:spPr>
        <p:txBody>
          <a:bodyPr spcFirstLastPara="1" wrap="square" lIns="0" tIns="12050" rIns="0" bIns="0" anchor="t" anchorCtr="0">
            <a:spAutoFit/>
          </a:bodyPr>
          <a:lstStyle/>
          <a:p>
            <a:pPr marL="12700" lvl="0" indent="0" algn="ctr" rtl="0">
              <a:lnSpc>
                <a:spcPct val="100000"/>
              </a:lnSpc>
              <a:spcBef>
                <a:spcPts val="0"/>
              </a:spcBef>
              <a:spcAft>
                <a:spcPts val="0"/>
              </a:spcAft>
              <a:buNone/>
            </a:pPr>
            <a:r>
              <a:rPr lang="en-US" sz="1800" dirty="0"/>
              <a:t>RESEARCH APPROACH</a:t>
            </a:r>
            <a:endParaRPr sz="1800" dirty="0"/>
          </a:p>
        </p:txBody>
      </p:sp>
      <p:pic>
        <p:nvPicPr>
          <p:cNvPr id="3" name="Picture 2">
            <a:extLst>
              <a:ext uri="{FF2B5EF4-FFF2-40B4-BE49-F238E27FC236}">
                <a16:creationId xmlns:a16="http://schemas.microsoft.com/office/drawing/2014/main" id="{0298C7D0-01CA-4B83-8ACB-4018A5EE2598}"/>
              </a:ext>
            </a:extLst>
          </p:cNvPr>
          <p:cNvPicPr>
            <a:picLocks noChangeAspect="1"/>
          </p:cNvPicPr>
          <p:nvPr/>
        </p:nvPicPr>
        <p:blipFill>
          <a:blip r:embed="rId3"/>
          <a:stretch>
            <a:fillRect/>
          </a:stretch>
        </p:blipFill>
        <p:spPr>
          <a:xfrm>
            <a:off x="8000746" y="275715"/>
            <a:ext cx="967920" cy="967920"/>
          </a:xfrm>
          <a:prstGeom prst="rect">
            <a:avLst/>
          </a:prstGeom>
        </p:spPr>
      </p:pic>
      <p:sp>
        <p:nvSpPr>
          <p:cNvPr id="2" name="Rectangle 1">
            <a:extLst>
              <a:ext uri="{FF2B5EF4-FFF2-40B4-BE49-F238E27FC236}">
                <a16:creationId xmlns:a16="http://schemas.microsoft.com/office/drawing/2014/main" id="{43B98F11-ECA0-4EE4-84AF-A849F90B61C2}"/>
              </a:ext>
            </a:extLst>
          </p:cNvPr>
          <p:cNvSpPr/>
          <p:nvPr/>
        </p:nvSpPr>
        <p:spPr>
          <a:xfrm>
            <a:off x="338328" y="1152029"/>
            <a:ext cx="8467344" cy="5218736"/>
          </a:xfrm>
          <a:prstGeom prst="rect">
            <a:avLst/>
          </a:prstGeom>
        </p:spPr>
        <p:txBody>
          <a:bodyPr wrap="square">
            <a:spAutoFit/>
          </a:bodyPr>
          <a:lstStyle/>
          <a:p>
            <a:pPr>
              <a:lnSpc>
                <a:spcPct val="150000"/>
              </a:lnSpc>
            </a:pPr>
            <a:r>
              <a:rPr lang="en-US" sz="1600" dirty="0">
                <a:latin typeface="Times New Roman" panose="02020603050405020304" pitchFamily="18" charset="0"/>
                <a:cs typeface="Times New Roman" panose="02020603050405020304" pitchFamily="18" charset="0"/>
              </a:rPr>
              <a:t>Several coveted theories in Organizational Science vividly emphasize the importance of the initial historical or background conditions for the subsequent decision, and sense making of managers or organizational functioning in the long run (</a:t>
            </a:r>
            <a:r>
              <a:rPr lang="en-US" sz="1600" dirty="0" err="1">
                <a:latin typeface="Times New Roman" panose="02020603050405020304" pitchFamily="18" charset="0"/>
                <a:cs typeface="Times New Roman" panose="02020603050405020304" pitchFamily="18" charset="0"/>
              </a:rPr>
              <a:t>e.g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Klüppel</a:t>
            </a:r>
            <a:r>
              <a:rPr lang="en-US" sz="1600" dirty="0">
                <a:latin typeface="Times New Roman" panose="02020603050405020304" pitchFamily="18" charset="0"/>
                <a:cs typeface="Times New Roman" panose="02020603050405020304" pitchFamily="18" charset="0"/>
              </a:rPr>
              <a:t>, Pierce, &amp; Snyder, 2018).</a:t>
            </a:r>
          </a:p>
          <a:p>
            <a:pPr>
              <a:lnSpc>
                <a:spcPct val="150000"/>
              </a:lnSpc>
            </a:pPr>
            <a:r>
              <a:rPr lang="en-US" sz="1600" dirty="0">
                <a:latin typeface="Times New Roman" panose="02020603050405020304" pitchFamily="18" charset="0"/>
                <a:cs typeface="Times New Roman" panose="02020603050405020304" pitchFamily="18" charset="0"/>
              </a:rPr>
              <a:t>In particular, the </a:t>
            </a:r>
            <a:r>
              <a:rPr lang="en-US" sz="1600" dirty="0">
                <a:solidFill>
                  <a:schemeClr val="accent6"/>
                </a:solidFill>
                <a:latin typeface="Times New Roman" panose="02020603050405020304" pitchFamily="18" charset="0"/>
                <a:cs typeface="Times New Roman" panose="02020603050405020304" pitchFamily="18" charset="0"/>
              </a:rPr>
              <a:t>path dependence </a:t>
            </a:r>
            <a:r>
              <a:rPr lang="en-US" sz="1600" dirty="0">
                <a:latin typeface="Times New Roman" panose="02020603050405020304" pitchFamily="18" charset="0"/>
                <a:cs typeface="Times New Roman" panose="02020603050405020304" pitchFamily="18" charset="0"/>
              </a:rPr>
              <a:t>theory emphasizes how small historical events can become magnified by positive feedback; thus, organizations tend to lock themselves in a specific state that is neither guaranteed to be efficient nor easily changeable. An unpredictable historical event or solitary action of individual gains more prominence as the future unfolds (Powell, 1991; </a:t>
            </a:r>
            <a:r>
              <a:rPr lang="en-US" sz="1600" dirty="0" err="1">
                <a:latin typeface="Times New Roman" panose="02020603050405020304" pitchFamily="18" charset="0"/>
                <a:cs typeface="Times New Roman" panose="02020603050405020304" pitchFamily="18" charset="0"/>
              </a:rPr>
              <a:t>Schrey¨ogg</a:t>
            </a:r>
            <a:r>
              <a:rPr lang="en-US" sz="1600" dirty="0">
                <a:latin typeface="Times New Roman" panose="02020603050405020304" pitchFamily="18" charset="0"/>
                <a:cs typeface="Times New Roman" panose="02020603050405020304" pitchFamily="18" charset="0"/>
              </a:rPr>
              <a:t> &amp; </a:t>
            </a:r>
            <a:r>
              <a:rPr lang="en-US" sz="1600" dirty="0" err="1">
                <a:latin typeface="Times New Roman" panose="02020603050405020304" pitchFamily="18" charset="0"/>
                <a:cs typeface="Times New Roman" panose="02020603050405020304" pitchFamily="18" charset="0"/>
              </a:rPr>
              <a:t>Sydow</a:t>
            </a:r>
            <a:r>
              <a:rPr lang="en-US" sz="1600" dirty="0">
                <a:latin typeface="Times New Roman" panose="02020603050405020304" pitchFamily="18" charset="0"/>
                <a:cs typeface="Times New Roman" panose="02020603050405020304" pitchFamily="18" charset="0"/>
              </a:rPr>
              <a:t>, 2011;</a:t>
            </a:r>
          </a:p>
          <a:p>
            <a:pPr>
              <a:lnSpc>
                <a:spcPct val="150000"/>
              </a:lnSpc>
            </a:pPr>
            <a:r>
              <a:rPr lang="en-US" sz="1600" dirty="0" err="1">
                <a:latin typeface="Times New Roman" panose="02020603050405020304" pitchFamily="18" charset="0"/>
                <a:cs typeface="Times New Roman" panose="02020603050405020304" pitchFamily="18" charset="0"/>
              </a:rPr>
              <a:t>Sydow</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Schrey¨ogg</a:t>
            </a:r>
            <a:r>
              <a:rPr lang="en-US" sz="1600" dirty="0">
                <a:latin typeface="Times New Roman" panose="02020603050405020304" pitchFamily="18" charset="0"/>
                <a:cs typeface="Times New Roman" panose="02020603050405020304" pitchFamily="18" charset="0"/>
              </a:rPr>
              <a:t>, &amp; Koch, 2009)</a:t>
            </a:r>
          </a:p>
          <a:p>
            <a:pPr>
              <a:lnSpc>
                <a:spcPct val="150000"/>
              </a:lnSpc>
            </a:pPr>
            <a:r>
              <a:rPr lang="en-US" sz="1600" dirty="0">
                <a:latin typeface="Times New Roman" panose="02020603050405020304" pitchFamily="18" charset="0"/>
                <a:cs typeface="Times New Roman" panose="02020603050405020304" pitchFamily="18" charset="0"/>
              </a:rPr>
              <a:t>The </a:t>
            </a:r>
            <a:r>
              <a:rPr lang="en-US" sz="1600" dirty="0">
                <a:solidFill>
                  <a:schemeClr val="accent6"/>
                </a:solidFill>
                <a:latin typeface="Times New Roman" panose="02020603050405020304" pitchFamily="18" charset="0"/>
                <a:cs typeface="Times New Roman" panose="02020603050405020304" pitchFamily="18" charset="0"/>
              </a:rPr>
              <a:t>resource dependence </a:t>
            </a:r>
            <a:r>
              <a:rPr lang="en-US" sz="1600" dirty="0">
                <a:latin typeface="Times New Roman" panose="02020603050405020304" pitchFamily="18" charset="0"/>
                <a:cs typeface="Times New Roman" panose="02020603050405020304" pitchFamily="18" charset="0"/>
              </a:rPr>
              <a:t>theory suggests that organizations adapt their strategies based on their dependence on external resources and the environment in which they operate. The theory shows how unique historical events, such as technological changes or governmental actions, produce persisting management models and influence companies’ long-run strategies (</a:t>
            </a:r>
            <a:r>
              <a:rPr lang="en-US" sz="1600" dirty="0" err="1">
                <a:latin typeface="Times New Roman" panose="02020603050405020304" pitchFamily="18" charset="0"/>
                <a:cs typeface="Times New Roman" panose="02020603050405020304" pitchFamily="18" charset="0"/>
              </a:rPr>
              <a:t>Bodroˇzi´c</a:t>
            </a:r>
            <a:r>
              <a:rPr lang="en-US" sz="1600" dirty="0">
                <a:latin typeface="Times New Roman" panose="02020603050405020304" pitchFamily="18" charset="0"/>
                <a:cs typeface="Times New Roman" panose="02020603050405020304" pitchFamily="18" charset="0"/>
              </a:rPr>
              <a:t> &amp; Adler, 2017; Christensen &amp; Bower, 1996).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6"/>
          <p:cNvSpPr txBox="1">
            <a:spLocks noGrp="1"/>
          </p:cNvSpPr>
          <p:nvPr>
            <p:ph type="title"/>
          </p:nvPr>
        </p:nvSpPr>
        <p:spPr>
          <a:xfrm>
            <a:off x="548640" y="368934"/>
            <a:ext cx="7452106" cy="289167"/>
          </a:xfrm>
          <a:prstGeom prst="rect">
            <a:avLst/>
          </a:prstGeom>
          <a:noFill/>
          <a:ln>
            <a:noFill/>
          </a:ln>
        </p:spPr>
        <p:txBody>
          <a:bodyPr spcFirstLastPara="1" wrap="square" lIns="0" tIns="12050" rIns="0" bIns="0" anchor="t" anchorCtr="0">
            <a:spAutoFit/>
          </a:bodyPr>
          <a:lstStyle/>
          <a:p>
            <a:pPr marL="12700" lvl="0" indent="0" algn="ctr" rtl="0">
              <a:lnSpc>
                <a:spcPct val="100000"/>
              </a:lnSpc>
              <a:spcBef>
                <a:spcPts val="0"/>
              </a:spcBef>
              <a:spcAft>
                <a:spcPts val="0"/>
              </a:spcAft>
              <a:buNone/>
            </a:pPr>
            <a:r>
              <a:rPr lang="en-US" sz="1800" dirty="0"/>
              <a:t>RESEARCH APPROACH</a:t>
            </a:r>
            <a:endParaRPr sz="1800" dirty="0"/>
          </a:p>
        </p:txBody>
      </p:sp>
      <p:pic>
        <p:nvPicPr>
          <p:cNvPr id="3" name="Picture 2">
            <a:extLst>
              <a:ext uri="{FF2B5EF4-FFF2-40B4-BE49-F238E27FC236}">
                <a16:creationId xmlns:a16="http://schemas.microsoft.com/office/drawing/2014/main" id="{0298C7D0-01CA-4B83-8ACB-4018A5EE2598}"/>
              </a:ext>
            </a:extLst>
          </p:cNvPr>
          <p:cNvPicPr>
            <a:picLocks noChangeAspect="1"/>
          </p:cNvPicPr>
          <p:nvPr/>
        </p:nvPicPr>
        <p:blipFill>
          <a:blip r:embed="rId3"/>
          <a:stretch>
            <a:fillRect/>
          </a:stretch>
        </p:blipFill>
        <p:spPr>
          <a:xfrm>
            <a:off x="8000746" y="275715"/>
            <a:ext cx="967920" cy="967920"/>
          </a:xfrm>
          <a:prstGeom prst="rect">
            <a:avLst/>
          </a:prstGeom>
        </p:spPr>
      </p:pic>
      <p:sp>
        <p:nvSpPr>
          <p:cNvPr id="4" name="Rectangle 3">
            <a:extLst>
              <a:ext uri="{FF2B5EF4-FFF2-40B4-BE49-F238E27FC236}">
                <a16:creationId xmlns:a16="http://schemas.microsoft.com/office/drawing/2014/main" id="{6D36E08C-E13D-43E4-8860-4E467C2D72F5}"/>
              </a:ext>
            </a:extLst>
          </p:cNvPr>
          <p:cNvSpPr/>
          <p:nvPr/>
        </p:nvSpPr>
        <p:spPr>
          <a:xfrm>
            <a:off x="347472" y="1442954"/>
            <a:ext cx="8621194" cy="4849404"/>
          </a:xfrm>
          <a:prstGeom prst="rect">
            <a:avLst/>
          </a:prstGeom>
        </p:spPr>
        <p:txBody>
          <a:bodyPr wrap="square">
            <a:spAutoFit/>
          </a:bodyPr>
          <a:lstStyle/>
          <a:p>
            <a:pPr>
              <a:lnSpc>
                <a:spcPct val="150000"/>
              </a:lnSpc>
            </a:pPr>
            <a:r>
              <a:rPr lang="en-US" sz="1600" dirty="0">
                <a:latin typeface="Times New Roman" panose="02020603050405020304" pitchFamily="18" charset="0"/>
                <a:cs typeface="Times New Roman" panose="02020603050405020304" pitchFamily="18" charset="0"/>
              </a:rPr>
              <a:t>The </a:t>
            </a:r>
            <a:r>
              <a:rPr lang="en-US" sz="1600" dirty="0">
                <a:solidFill>
                  <a:schemeClr val="accent6"/>
                </a:solidFill>
                <a:latin typeface="Times New Roman" panose="02020603050405020304" pitchFamily="18" charset="0"/>
                <a:cs typeface="Times New Roman" panose="02020603050405020304" pitchFamily="18" charset="0"/>
              </a:rPr>
              <a:t>imprinting theory </a:t>
            </a:r>
            <a:r>
              <a:rPr lang="en-US" sz="1600" dirty="0">
                <a:latin typeface="Times New Roman" panose="02020603050405020304" pitchFamily="18" charset="0"/>
                <a:cs typeface="Times New Roman" panose="02020603050405020304" pitchFamily="18" charset="0"/>
              </a:rPr>
              <a:t>focuses on the strong influence of environmental conditions during sensitive periods. The theory posits that early experiences or exposures can have a lasting impact on an organization’s or individual’s behavior and characteristics. The theory describes how organizations incorporate elements of their founding environment, how individuals take on attributes of their early-career jobs, and how elements developed during this formative period persist over time (</a:t>
            </a:r>
            <a:r>
              <a:rPr lang="en-US" sz="1600" dirty="0" err="1">
                <a:latin typeface="Times New Roman" panose="02020603050405020304" pitchFamily="18" charset="0"/>
                <a:cs typeface="Times New Roman" panose="02020603050405020304" pitchFamily="18" charset="0"/>
              </a:rPr>
              <a:t>Houdek</a:t>
            </a:r>
            <a:r>
              <a:rPr lang="en-US" sz="1600" dirty="0">
                <a:latin typeface="Times New Roman" panose="02020603050405020304" pitchFamily="18" charset="0"/>
                <a:cs typeface="Times New Roman" panose="02020603050405020304" pitchFamily="18" charset="0"/>
              </a:rPr>
              <a:t>, 2016; Marquis &amp; </a:t>
            </a:r>
            <a:r>
              <a:rPr lang="en-US" sz="1600" dirty="0" err="1">
                <a:latin typeface="Times New Roman" panose="02020603050405020304" pitchFamily="18" charset="0"/>
                <a:cs typeface="Times New Roman" panose="02020603050405020304" pitchFamily="18" charset="0"/>
              </a:rPr>
              <a:t>Tilcsik</a:t>
            </a:r>
            <a:r>
              <a:rPr lang="en-US" sz="1600" dirty="0">
                <a:latin typeface="Times New Roman" panose="02020603050405020304" pitchFamily="18" charset="0"/>
                <a:cs typeface="Times New Roman" panose="02020603050405020304" pitchFamily="18" charset="0"/>
              </a:rPr>
              <a:t>, 2013)</a:t>
            </a:r>
          </a:p>
          <a:p>
            <a:pPr>
              <a:lnSpc>
                <a:spcPct val="150000"/>
              </a:lnSpc>
            </a:pPr>
            <a:r>
              <a:rPr lang="en-US" sz="1600" dirty="0">
                <a:latin typeface="Times New Roman" panose="02020603050405020304" pitchFamily="18" charset="0"/>
                <a:cs typeface="Times New Roman" panose="02020603050405020304" pitchFamily="18" charset="0"/>
              </a:rPr>
              <a:t>The </a:t>
            </a:r>
            <a:r>
              <a:rPr lang="en-US" sz="1600" dirty="0">
                <a:solidFill>
                  <a:schemeClr val="accent6"/>
                </a:solidFill>
                <a:latin typeface="Times New Roman" panose="02020603050405020304" pitchFamily="18" charset="0"/>
                <a:cs typeface="Times New Roman" panose="02020603050405020304" pitchFamily="18" charset="0"/>
              </a:rPr>
              <a:t>person-environment fit theory </a:t>
            </a:r>
            <a:r>
              <a:rPr lang="en-US" sz="1600" dirty="0">
                <a:latin typeface="Times New Roman" panose="02020603050405020304" pitchFamily="18" charset="0"/>
                <a:cs typeface="Times New Roman" panose="02020603050405020304" pitchFamily="18" charset="0"/>
              </a:rPr>
              <a:t>states that the nature of the company culture selects the individuals who will best thrive in it, thereby cementing the initial conditions in the long run (</a:t>
            </a:r>
            <a:r>
              <a:rPr lang="en-US" sz="1600" dirty="0" err="1">
                <a:latin typeface="Times New Roman" panose="02020603050405020304" pitchFamily="18" charset="0"/>
                <a:cs typeface="Times New Roman" panose="02020603050405020304" pitchFamily="18" charset="0"/>
              </a:rPr>
              <a:t>Houdek</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Bahník</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Hudík</a:t>
            </a:r>
            <a:r>
              <a:rPr lang="en-US" sz="1600" dirty="0">
                <a:latin typeface="Times New Roman" panose="02020603050405020304" pitchFamily="18" charset="0"/>
                <a:cs typeface="Times New Roman" panose="02020603050405020304" pitchFamily="18" charset="0"/>
              </a:rPr>
              <a:t>, &amp; </a:t>
            </a:r>
            <a:r>
              <a:rPr lang="en-US" sz="1600" dirty="0" err="1">
                <a:latin typeface="Times New Roman" panose="02020603050405020304" pitchFamily="18" charset="0"/>
                <a:cs typeface="Times New Roman" panose="02020603050405020304" pitchFamily="18" charset="0"/>
              </a:rPr>
              <a:t>Vranka</a:t>
            </a:r>
            <a:r>
              <a:rPr lang="en-US" sz="1600" dirty="0">
                <a:latin typeface="Times New Roman" panose="02020603050405020304" pitchFamily="18" charset="0"/>
                <a:cs typeface="Times New Roman" panose="02020603050405020304" pitchFamily="18" charset="0"/>
              </a:rPr>
              <a:t>, 2021; </a:t>
            </a:r>
            <a:r>
              <a:rPr lang="en-US" sz="1600" dirty="0" err="1">
                <a:latin typeface="Times New Roman" panose="02020603050405020304" pitchFamily="18" charset="0"/>
                <a:cs typeface="Times New Roman" panose="02020603050405020304" pitchFamily="18" charset="0"/>
              </a:rPr>
              <a:t>Vleugels</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Verbruggen</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Cooman</a:t>
            </a:r>
            <a:r>
              <a:rPr lang="en-US" sz="1600" dirty="0">
                <a:latin typeface="Times New Roman" panose="02020603050405020304" pitchFamily="18" charset="0"/>
                <a:cs typeface="Times New Roman" panose="02020603050405020304" pitchFamily="18" charset="0"/>
              </a:rPr>
              <a:t>, &amp; </a:t>
            </a:r>
            <a:r>
              <a:rPr lang="en-US" sz="1600" dirty="0" err="1">
                <a:latin typeface="Times New Roman" panose="02020603050405020304" pitchFamily="18" charset="0"/>
                <a:cs typeface="Times New Roman" panose="02020603050405020304" pitchFamily="18" charset="0"/>
              </a:rPr>
              <a:t>Billsberry</a:t>
            </a:r>
            <a:r>
              <a:rPr lang="en-US" sz="1600" dirty="0">
                <a:latin typeface="Times New Roman" panose="02020603050405020304" pitchFamily="18" charset="0"/>
                <a:cs typeface="Times New Roman" panose="02020603050405020304" pitchFamily="18" charset="0"/>
              </a:rPr>
              <a:t>, 2023)</a:t>
            </a:r>
          </a:p>
          <a:p>
            <a:pPr>
              <a:lnSpc>
                <a:spcPct val="150000"/>
              </a:lnSpc>
            </a:pPr>
            <a:r>
              <a:rPr lang="en-US" sz="1600" dirty="0">
                <a:latin typeface="Times New Roman" panose="02020603050405020304" pitchFamily="18" charset="0"/>
                <a:cs typeface="Times New Roman" panose="02020603050405020304" pitchFamily="18" charset="0"/>
              </a:rPr>
              <a:t>The study combined these traditions of organizational sciences with new quantitative studies on the border of developmental economics, cognitive psychology, anthropology, cliometrics (the quantitative studies of economic history), and linguistics, which have moved beyond testing whether there are cross-cultural differences and attempt to identify exactly why they exist.</a:t>
            </a:r>
          </a:p>
        </p:txBody>
      </p:sp>
    </p:spTree>
    <p:extLst>
      <p:ext uri="{BB962C8B-B14F-4D97-AF65-F5344CB8AC3E}">
        <p14:creationId xmlns:p14="http://schemas.microsoft.com/office/powerpoint/2010/main" val="1702762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3" name="Picture 2">
            <a:extLst>
              <a:ext uri="{FF2B5EF4-FFF2-40B4-BE49-F238E27FC236}">
                <a16:creationId xmlns:a16="http://schemas.microsoft.com/office/drawing/2014/main" id="{8BBD2602-1904-49CB-8B2B-4EAC78F35825}"/>
              </a:ext>
            </a:extLst>
          </p:cNvPr>
          <p:cNvPicPr>
            <a:picLocks noChangeAspect="1"/>
          </p:cNvPicPr>
          <p:nvPr/>
        </p:nvPicPr>
        <p:blipFill>
          <a:blip r:embed="rId3"/>
          <a:stretch>
            <a:fillRect/>
          </a:stretch>
        </p:blipFill>
        <p:spPr>
          <a:xfrm flipH="1">
            <a:off x="8072022" y="266330"/>
            <a:ext cx="905522" cy="905522"/>
          </a:xfrm>
          <a:prstGeom prst="rect">
            <a:avLst/>
          </a:prstGeom>
        </p:spPr>
      </p:pic>
      <p:sp>
        <p:nvSpPr>
          <p:cNvPr id="4" name="TextBox 3">
            <a:extLst>
              <a:ext uri="{FF2B5EF4-FFF2-40B4-BE49-F238E27FC236}">
                <a16:creationId xmlns:a16="http://schemas.microsoft.com/office/drawing/2014/main" id="{EBBE6F1A-1FB9-4804-BE4E-69B2029AB51B}"/>
              </a:ext>
            </a:extLst>
          </p:cNvPr>
          <p:cNvSpPr txBox="1"/>
          <p:nvPr/>
        </p:nvSpPr>
        <p:spPr>
          <a:xfrm>
            <a:off x="630936" y="479114"/>
            <a:ext cx="6419088" cy="307777"/>
          </a:xfrm>
          <a:prstGeom prst="rect">
            <a:avLst/>
          </a:prstGeom>
          <a:noFill/>
        </p:spPr>
        <p:txBody>
          <a:bodyPr wrap="square" rtlCol="0">
            <a:spAutoFit/>
          </a:bodyPr>
          <a:lstStyle/>
          <a:p>
            <a:r>
              <a:rPr lang="en-US"/>
              <a:t>Culture as a persistence of historic environment and events </a:t>
            </a:r>
            <a:endParaRPr lang="en-US" dirty="0"/>
          </a:p>
        </p:txBody>
      </p:sp>
      <p:sp>
        <p:nvSpPr>
          <p:cNvPr id="5" name="TextBox 4">
            <a:extLst>
              <a:ext uri="{FF2B5EF4-FFF2-40B4-BE49-F238E27FC236}">
                <a16:creationId xmlns:a16="http://schemas.microsoft.com/office/drawing/2014/main" id="{2251EEAA-223A-4C55-BE65-E2C5CD1A27B8}"/>
              </a:ext>
            </a:extLst>
          </p:cNvPr>
          <p:cNvSpPr txBox="1"/>
          <p:nvPr/>
        </p:nvSpPr>
        <p:spPr>
          <a:xfrm>
            <a:off x="361281" y="1547202"/>
            <a:ext cx="8535831" cy="954107"/>
          </a:xfrm>
          <a:prstGeom prst="rect">
            <a:avLst/>
          </a:prstGeom>
          <a:noFill/>
        </p:spPr>
        <p:txBody>
          <a:bodyPr wrap="square" rtlCol="0">
            <a:spAutoFit/>
          </a:bodyPr>
          <a:lstStyle/>
          <a:p>
            <a:endParaRPr lang="en-US" dirty="0"/>
          </a:p>
          <a:p>
            <a:pPr marL="285750" indent="-285750">
              <a:buFont typeface="Wingdings" panose="05000000000000000000" pitchFamily="2" charset="2"/>
              <a:buChar char="v"/>
            </a:pPr>
            <a:endParaRPr lang="en-US" dirty="0"/>
          </a:p>
          <a:p>
            <a:pPr marL="285750" indent="-285750">
              <a:buFont typeface="Wingdings" panose="05000000000000000000" pitchFamily="2" charset="2"/>
              <a:buChar char="v"/>
            </a:pPr>
            <a:endParaRPr lang="en-US" dirty="0"/>
          </a:p>
          <a:p>
            <a:endParaRPr lang="en-US" dirty="0"/>
          </a:p>
        </p:txBody>
      </p:sp>
      <p:pic>
        <p:nvPicPr>
          <p:cNvPr id="2" name="Picture 1">
            <a:extLst>
              <a:ext uri="{FF2B5EF4-FFF2-40B4-BE49-F238E27FC236}">
                <a16:creationId xmlns:a16="http://schemas.microsoft.com/office/drawing/2014/main" id="{80114D22-A120-4192-B25D-4B4EA5AFB256}"/>
              </a:ext>
            </a:extLst>
          </p:cNvPr>
          <p:cNvPicPr>
            <a:picLocks noChangeAspect="1"/>
          </p:cNvPicPr>
          <p:nvPr/>
        </p:nvPicPr>
        <p:blipFill>
          <a:blip r:embed="rId4"/>
          <a:stretch>
            <a:fillRect/>
          </a:stretch>
        </p:blipFill>
        <p:spPr>
          <a:xfrm>
            <a:off x="361280" y="1271017"/>
            <a:ext cx="8535831" cy="49834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3" name="Picture 2">
            <a:extLst>
              <a:ext uri="{FF2B5EF4-FFF2-40B4-BE49-F238E27FC236}">
                <a16:creationId xmlns:a16="http://schemas.microsoft.com/office/drawing/2014/main" id="{8BBD2602-1904-49CB-8B2B-4EAC78F35825}"/>
              </a:ext>
            </a:extLst>
          </p:cNvPr>
          <p:cNvPicPr>
            <a:picLocks noChangeAspect="1"/>
          </p:cNvPicPr>
          <p:nvPr/>
        </p:nvPicPr>
        <p:blipFill>
          <a:blip r:embed="rId3"/>
          <a:stretch>
            <a:fillRect/>
          </a:stretch>
        </p:blipFill>
        <p:spPr>
          <a:xfrm flipH="1">
            <a:off x="8072022" y="266330"/>
            <a:ext cx="905522" cy="905522"/>
          </a:xfrm>
          <a:prstGeom prst="rect">
            <a:avLst/>
          </a:prstGeom>
        </p:spPr>
      </p:pic>
      <p:sp>
        <p:nvSpPr>
          <p:cNvPr id="4" name="TextBox 3">
            <a:extLst>
              <a:ext uri="{FF2B5EF4-FFF2-40B4-BE49-F238E27FC236}">
                <a16:creationId xmlns:a16="http://schemas.microsoft.com/office/drawing/2014/main" id="{EBBE6F1A-1FB9-4804-BE4E-69B2029AB51B}"/>
              </a:ext>
            </a:extLst>
          </p:cNvPr>
          <p:cNvSpPr txBox="1"/>
          <p:nvPr/>
        </p:nvSpPr>
        <p:spPr>
          <a:xfrm>
            <a:off x="486383" y="479114"/>
            <a:ext cx="7500025"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Culture as a persistence of historic environment and events </a:t>
            </a:r>
          </a:p>
        </p:txBody>
      </p:sp>
      <p:sp>
        <p:nvSpPr>
          <p:cNvPr id="5" name="TextBox 4">
            <a:extLst>
              <a:ext uri="{FF2B5EF4-FFF2-40B4-BE49-F238E27FC236}">
                <a16:creationId xmlns:a16="http://schemas.microsoft.com/office/drawing/2014/main" id="{2251EEAA-223A-4C55-BE65-E2C5CD1A27B8}"/>
              </a:ext>
            </a:extLst>
          </p:cNvPr>
          <p:cNvSpPr txBox="1"/>
          <p:nvPr/>
        </p:nvSpPr>
        <p:spPr>
          <a:xfrm>
            <a:off x="361281" y="1547202"/>
            <a:ext cx="8535831" cy="3618298"/>
          </a:xfrm>
          <a:prstGeom prst="rect">
            <a:avLst/>
          </a:prstGeom>
          <a:noFill/>
        </p:spPr>
        <p:txBody>
          <a:bodyPr wrap="square" rtlCol="0">
            <a:spAutoFit/>
          </a:bodyPr>
          <a:lstStyle/>
          <a:p>
            <a:pPr>
              <a:lnSpc>
                <a:spcPct val="150000"/>
              </a:lnSpc>
            </a:pPr>
            <a:r>
              <a:rPr lang="en-US" sz="1600" dirty="0">
                <a:latin typeface="Times New Roman" panose="02020603050405020304" pitchFamily="18" charset="0"/>
                <a:cs typeface="Times New Roman" panose="02020603050405020304" pitchFamily="18" charset="0"/>
              </a:rPr>
              <a:t>For a long time, culture persists through spontaneously formed informal social norms, values, and beliefs; and deliberately created formal institutions such as law, regulations, or state organizations, and religious and civil communities or NGOs. Logically, culture also differs between states, nations, or ethnicities.</a:t>
            </a:r>
          </a:p>
          <a:p>
            <a:pPr>
              <a:lnSpc>
                <a:spcPct val="150000"/>
              </a:lnSpc>
            </a:pPr>
            <a:r>
              <a:rPr lang="en-US" sz="1600" dirty="0">
                <a:latin typeface="Times New Roman" panose="02020603050405020304" pitchFamily="18" charset="0"/>
                <a:cs typeface="Times New Roman" panose="02020603050405020304" pitchFamily="18" charset="0"/>
              </a:rPr>
              <a:t>In short, the evolution of societal functions and forms are characterized by slowness and long-time persistence</a:t>
            </a:r>
          </a:p>
          <a:p>
            <a:endParaRPr lang="en-US" sz="1600" dirty="0">
              <a:latin typeface="Times New Roman" panose="02020603050405020304" pitchFamily="18" charset="0"/>
              <a:cs typeface="Times New Roman" panose="02020603050405020304" pitchFamily="18" charset="0"/>
            </a:endParaRPr>
          </a:p>
          <a:p>
            <a:pPr>
              <a:lnSpc>
                <a:spcPct val="150000"/>
              </a:lnSpc>
            </a:pPr>
            <a:r>
              <a:rPr lang="en-US" sz="1600" b="1" dirty="0">
                <a:latin typeface="Times New Roman" panose="02020603050405020304" pitchFamily="18" charset="0"/>
                <a:cs typeface="Times New Roman" panose="02020603050405020304" pitchFamily="18" charset="0"/>
              </a:rPr>
              <a:t>Proposition 1a</a:t>
            </a:r>
            <a:r>
              <a:rPr lang="en-US" sz="1600" dirty="0">
                <a:latin typeface="Times New Roman" panose="02020603050405020304" pitchFamily="18" charset="0"/>
                <a:cs typeface="Times New Roman" panose="02020603050405020304" pitchFamily="18" charset="0"/>
              </a:rPr>
              <a:t>. </a:t>
            </a:r>
            <a:r>
              <a:rPr lang="en-US" sz="1600" b="1" i="1" dirty="0">
                <a:latin typeface="Times New Roman" panose="02020603050405020304" pitchFamily="18" charset="0"/>
                <a:cs typeface="Times New Roman" panose="02020603050405020304" pitchFamily="18" charset="0"/>
              </a:rPr>
              <a:t>Deep historical events creating both trauma and/or flourishing lead to culturally specific norms, preferences, or behaviors. These norms specifically influence constructs relevant to HR management, such as trust or hostility, learning, motivation, creativity, or compliance</a:t>
            </a:r>
            <a:r>
              <a:rPr lang="en-US"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59079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3" name="Google Shape;103;p7"/>
          <p:cNvSpPr txBox="1">
            <a:spLocks noGrp="1"/>
          </p:cNvSpPr>
          <p:nvPr>
            <p:ph type="title"/>
          </p:nvPr>
        </p:nvSpPr>
        <p:spPr>
          <a:xfrm>
            <a:off x="393191" y="420624"/>
            <a:ext cx="7525123" cy="319944"/>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sz="2000" dirty="0">
                <a:solidFill>
                  <a:schemeClr val="tx1"/>
                </a:solidFill>
              </a:rPr>
              <a:t>HISTORY MATTERS: IMPLICATIONS FOR HRM EDUCATION </a:t>
            </a:r>
            <a:endParaRPr sz="2000" dirty="0">
              <a:solidFill>
                <a:schemeClr val="tx1"/>
              </a:solidFill>
            </a:endParaRPr>
          </a:p>
        </p:txBody>
      </p:sp>
      <p:pic>
        <p:nvPicPr>
          <p:cNvPr id="3" name="Picture 2">
            <a:extLst>
              <a:ext uri="{FF2B5EF4-FFF2-40B4-BE49-F238E27FC236}">
                <a16:creationId xmlns:a16="http://schemas.microsoft.com/office/drawing/2014/main" id="{E4F63105-A6A5-4B3B-9BFD-E3EB64B60AB4}"/>
              </a:ext>
            </a:extLst>
          </p:cNvPr>
          <p:cNvPicPr>
            <a:picLocks noChangeAspect="1"/>
          </p:cNvPicPr>
          <p:nvPr/>
        </p:nvPicPr>
        <p:blipFill>
          <a:blip r:embed="rId3"/>
          <a:stretch>
            <a:fillRect/>
          </a:stretch>
        </p:blipFill>
        <p:spPr>
          <a:xfrm>
            <a:off x="7847860" y="282629"/>
            <a:ext cx="1180754" cy="978482"/>
          </a:xfrm>
          <a:prstGeom prst="rect">
            <a:avLst/>
          </a:prstGeom>
        </p:spPr>
      </p:pic>
      <p:pic>
        <p:nvPicPr>
          <p:cNvPr id="6" name="Picture 5">
            <a:extLst>
              <a:ext uri="{FF2B5EF4-FFF2-40B4-BE49-F238E27FC236}">
                <a16:creationId xmlns:a16="http://schemas.microsoft.com/office/drawing/2014/main" id="{5E38EBBE-0C79-49B7-BC1C-8C2ED9C2F613}"/>
              </a:ext>
            </a:extLst>
          </p:cNvPr>
          <p:cNvPicPr>
            <a:picLocks noChangeAspect="1"/>
          </p:cNvPicPr>
          <p:nvPr/>
        </p:nvPicPr>
        <p:blipFill>
          <a:blip r:embed="rId4"/>
          <a:stretch>
            <a:fillRect/>
          </a:stretch>
        </p:blipFill>
        <p:spPr>
          <a:xfrm>
            <a:off x="393192" y="1444752"/>
            <a:ext cx="8549640" cy="4791456"/>
          </a:xfrm>
          <a:prstGeom prst="rect">
            <a:avLst/>
          </a:prstGeom>
        </p:spPr>
      </p:pic>
    </p:spTree>
    <p:extLst>
      <p:ext uri="{BB962C8B-B14F-4D97-AF65-F5344CB8AC3E}">
        <p14:creationId xmlns:p14="http://schemas.microsoft.com/office/powerpoint/2010/main" val="4036419726"/>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2202</TotalTime>
  <Words>2998</Words>
  <Application>Microsoft Office PowerPoint</Application>
  <PresentationFormat>On-screen Show (4:3)</PresentationFormat>
  <Paragraphs>109</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Times New Roman</vt:lpstr>
      <vt:lpstr>Wingdings</vt:lpstr>
      <vt:lpstr>Office Theme</vt:lpstr>
      <vt:lpstr>PowerPoint Presentation</vt:lpstr>
      <vt:lpstr>ABSTRACT </vt:lpstr>
      <vt:lpstr>INTRODUCTION </vt:lpstr>
      <vt:lpstr>Introduction cont’d    </vt:lpstr>
      <vt:lpstr>RESEARCH APPROACH</vt:lpstr>
      <vt:lpstr>RESEARCH APPROACH</vt:lpstr>
      <vt:lpstr>PowerPoint Presentation</vt:lpstr>
      <vt:lpstr>PowerPoint Presentation</vt:lpstr>
      <vt:lpstr>HISTORY MATTERS: IMPLICATIONS FOR HRM EDUCATION </vt:lpstr>
      <vt:lpstr>History matters: implications for HRM education</vt:lpstr>
      <vt:lpstr>History matters: implications for HRM education</vt:lpstr>
      <vt:lpstr>Languages: speaking a different language means perceiving a somewhat different (organizational) world </vt:lpstr>
      <vt:lpstr>Language matters: implications for HRM education</vt:lpstr>
      <vt:lpstr>Geography and biology as a destiny  </vt:lpstr>
      <vt:lpstr>PowerPoint Presentation</vt:lpstr>
      <vt:lpstr>PowerPoint Presentation</vt:lpstr>
      <vt:lpstr>Geography and biology matter: implications for HRM education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24369</dc:creator>
  <cp:lastModifiedBy>24372</cp:lastModifiedBy>
  <cp:revision>90</cp:revision>
  <dcterms:created xsi:type="dcterms:W3CDTF">2020-08-18T07:09:06Z</dcterms:created>
  <dcterms:modified xsi:type="dcterms:W3CDTF">2024-04-15T07:02:36Z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2018-01-21T00:00:00Z</vt:filetime>
  </property>
  <property fmtid="{D5CDD505-2E9C-101B-9397-08002B2CF9AE}" pid="3" name="Creator">
    <vt:lpwstr>Microsoft® PowerPoint® 2013</vt:lpwstr>
  </property>
  <property fmtid="{D5CDD505-2E9C-101B-9397-08002B2CF9AE}" pid="4" name="LastSaved">
    <vt:filetime>2020-08-18T00:00:00Z</vt:filetime>
  </property>
</Properties>
</file>