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8aea15394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8aea15394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0"/>
            <a:ext cx="8520600" cy="31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9718"/>
              <a:buFont typeface="Arial"/>
              <a:buNone/>
            </a:pPr>
            <a:r>
              <a:rPr lang="zh-TW" sz="1420">
                <a:solidFill>
                  <a:schemeClr val="dk2"/>
                </a:solidFill>
              </a:rPr>
              <a:t>11204604 Tsewen.Hong / Business Ethic 2024</a:t>
            </a:r>
            <a:endParaRPr sz="1420"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115550" y="310500"/>
            <a:ext cx="8972700" cy="483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1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8982"/>
              <a:buFont typeface="Arial"/>
              <a:buNone/>
            </a:pPr>
            <a:r>
              <a:rPr b="1" lang="zh-TW" sz="2245"/>
              <a:t>Understanding employees' unused vacation days: A social cognitive approach.</a:t>
            </a:r>
            <a:endParaRPr b="1" sz="2245"/>
          </a:p>
          <a:p>
            <a:pPr indent="-327537" lvl="0" marL="2286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i="1" lang="zh-TW" sz="2010"/>
              <a:t>Journal of Occupational Health Psychology, 2021</a:t>
            </a:r>
            <a:endParaRPr i="1" sz="2010"/>
          </a:p>
          <a:p>
            <a:pPr indent="-327537" lvl="0" marL="2286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i="1" lang="zh-TW" sz="2010"/>
              <a:t>Impact Factor: 2.6/2023(2024 update); 3.0/2022;</a:t>
            </a:r>
            <a:endParaRPr i="1" sz="2010"/>
          </a:p>
          <a:p>
            <a:pPr indent="-327537" lvl="0" marL="2286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i="1" lang="zh-TW" sz="2010"/>
              <a:t>Citation: 22 (Google Scholar)</a:t>
            </a:r>
            <a:endParaRPr i="1" sz="2010"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56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2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2150"/>
              <a:t>Why it interesting and how to replicate the paper structure, research method.</a:t>
            </a:r>
            <a:endParaRPr b="1" sz="2150"/>
          </a:p>
          <a:p>
            <a:pPr indent="-378698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i="1" lang="zh-TW" sz="3050"/>
              <a:t>The ratio of total vacation days unused (U-TVD) may be an indicator of a company's work-life balance.</a:t>
            </a:r>
            <a:endParaRPr i="1" sz="3050"/>
          </a:p>
          <a:p>
            <a:pPr indent="-378698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i="1" lang="zh-TW" sz="3050"/>
              <a:t>If TVD usage rate is 100% or 75% or less than 50% over the course of a year, what might this reflect?</a:t>
            </a:r>
            <a:endParaRPr i="1" sz="3050"/>
          </a:p>
          <a:p>
            <a:pPr indent="-378698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i="1" lang="zh-TW" sz="3050"/>
              <a:t>So what about the long-term changes in this data? What does the stability of this curve and the upward or downward changes reflect?</a:t>
            </a:r>
            <a:endParaRPr i="1" sz="3050"/>
          </a:p>
          <a:p>
            <a:pPr indent="-378698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i="1" lang="zh-TW" sz="3050"/>
              <a:t>I hope to gain a deeper understanding of the content of unused holidays by replicating the experience, questionnaire and qualified participants etc., from this paper. </a:t>
            </a:r>
            <a:endParaRPr i="1" sz="305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