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Cormorant Garamond Bold Italics" charset="1" panose="00000800000000000000"/>
      <p:regular r:id="rId9"/>
    </p:embeddedFont>
    <p:embeddedFont>
      <p:font typeface="Quicksand" charset="1" panose="00000000000000000000"/>
      <p:regular r:id="rId10"/>
    </p:embeddedFont>
    <p:embeddedFont>
      <p:font typeface="Quicksand Bold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10.png" Type="http://schemas.openxmlformats.org/officeDocument/2006/relationships/image"/><Relationship Id="rId7" Target="../media/image11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135069" y="2249688"/>
            <a:ext cx="16229942" cy="48887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992"/>
              </a:lnSpc>
            </a:pPr>
            <a:r>
              <a:rPr lang="en-US" b="true" sz="9280" i="true">
                <a:solidFill>
                  <a:srgbClr val="0F4662"/>
                </a:solidFill>
                <a:latin typeface="Cormorant Garamond Bold Italics"/>
                <a:ea typeface="Cormorant Garamond Bold Italics"/>
                <a:cs typeface="Cormorant Garamond Bold Italics"/>
                <a:sym typeface="Cormorant Garamond Bold Italics"/>
              </a:rPr>
              <a:t>Corporate social responsibility or CEO narcissism? </a:t>
            </a:r>
          </a:p>
          <a:p>
            <a:pPr algn="ctr" marL="0" indent="0" lvl="0">
              <a:lnSpc>
                <a:spcPts val="12992"/>
              </a:lnSpc>
              <a:spcBef>
                <a:spcPct val="0"/>
              </a:spcBef>
            </a:pPr>
          </a:p>
        </p:txBody>
      </p:sp>
      <p:sp>
        <p:nvSpPr>
          <p:cNvPr name="AutoShape 3" id="3"/>
          <p:cNvSpPr/>
          <p:nvPr/>
        </p:nvSpPr>
        <p:spPr>
          <a:xfrm>
            <a:off x="9158735" y="990600"/>
            <a:ext cx="8114971" cy="0"/>
          </a:xfrm>
          <a:prstGeom prst="line">
            <a:avLst/>
          </a:prstGeom>
          <a:ln cap="flat" w="76200">
            <a:solidFill>
              <a:srgbClr val="0F466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>
            <a:off x="1043764" y="9296400"/>
            <a:ext cx="8114971" cy="0"/>
          </a:xfrm>
          <a:prstGeom prst="line">
            <a:avLst/>
          </a:prstGeom>
          <a:ln cap="flat" w="76200">
            <a:solidFill>
              <a:srgbClr val="0F466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9618706" y="9037492"/>
            <a:ext cx="2968854" cy="441617"/>
          </a:xfrm>
          <a:custGeom>
            <a:avLst/>
            <a:gdLst/>
            <a:ahLst/>
            <a:cxnLst/>
            <a:rect r="r" b="b" t="t" l="l"/>
            <a:pathLst>
              <a:path h="441617" w="2968854">
                <a:moveTo>
                  <a:pt x="0" y="0"/>
                </a:moveTo>
                <a:lnTo>
                  <a:pt x="2968854" y="0"/>
                </a:lnTo>
                <a:lnTo>
                  <a:pt x="2968854" y="441616"/>
                </a:lnTo>
                <a:lnTo>
                  <a:pt x="0" y="4416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752274" y="5407575"/>
            <a:ext cx="12812922" cy="7483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004"/>
              </a:lnSpc>
              <a:spcBef>
                <a:spcPct val="0"/>
              </a:spcBef>
            </a:pPr>
            <a:r>
              <a:rPr lang="en-US" sz="4289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CSR motivations and organizational performance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477323" y="7682071"/>
            <a:ext cx="6988496" cy="5259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397"/>
              </a:lnSpc>
              <a:spcBef>
                <a:spcPct val="0"/>
              </a:spcBef>
            </a:pPr>
            <a:r>
              <a:rPr lang="en-US" sz="3141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September 19th, 2024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271490" y="1538956"/>
            <a:ext cx="11643643" cy="108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97"/>
              </a:lnSpc>
            </a:pPr>
            <a:r>
              <a:rPr lang="en-US" sz="3141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Prepared by:</a:t>
            </a:r>
          </a:p>
          <a:p>
            <a:pPr algn="ctr" marL="0" indent="0" lvl="0">
              <a:lnSpc>
                <a:spcPts val="4397"/>
              </a:lnSpc>
              <a:spcBef>
                <a:spcPct val="0"/>
              </a:spcBef>
            </a:pPr>
            <a:r>
              <a:rPr lang="en-US" sz="3141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Tifany - 11204614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5646742" y="807892"/>
            <a:ext cx="2968854" cy="441617"/>
          </a:xfrm>
          <a:custGeom>
            <a:avLst/>
            <a:gdLst/>
            <a:ahLst/>
            <a:cxnLst/>
            <a:rect r="r" b="b" t="t" l="l"/>
            <a:pathLst>
              <a:path h="441617" w="2968854">
                <a:moveTo>
                  <a:pt x="0" y="0"/>
                </a:moveTo>
                <a:lnTo>
                  <a:pt x="2968854" y="0"/>
                </a:lnTo>
                <a:lnTo>
                  <a:pt x="2968854" y="441616"/>
                </a:lnTo>
                <a:lnTo>
                  <a:pt x="0" y="4416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599064" y="6321859"/>
            <a:ext cx="6988496" cy="1074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397"/>
              </a:lnSpc>
              <a:spcBef>
                <a:spcPct val="0"/>
              </a:spcBef>
            </a:pPr>
            <a:r>
              <a:rPr lang="en-US" sz="3141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Special Topics on Business Ethics  Gloria Chen, PhD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449761" y="0"/>
            <a:ext cx="9838239" cy="10287000"/>
            <a:chOff x="0" y="0"/>
            <a:chExt cx="2591141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591141" cy="2709333"/>
            </a:xfrm>
            <a:custGeom>
              <a:avLst/>
              <a:gdLst/>
              <a:ahLst/>
              <a:cxnLst/>
              <a:rect r="r" b="b" t="t" l="l"/>
              <a:pathLst>
                <a:path h="2709333" w="2591141">
                  <a:moveTo>
                    <a:pt x="0" y="0"/>
                  </a:moveTo>
                  <a:lnTo>
                    <a:pt x="2591141" y="0"/>
                  </a:lnTo>
                  <a:lnTo>
                    <a:pt x="259114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DBE5EA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23825"/>
              <a:ext cx="2591141" cy="28331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079"/>
                </a:lnSpc>
              </a:pPr>
            </a:p>
          </p:txBody>
        </p:sp>
      </p:grpSp>
      <p:sp>
        <p:nvSpPr>
          <p:cNvPr name="AutoShape 5" id="5"/>
          <p:cNvSpPr/>
          <p:nvPr/>
        </p:nvSpPr>
        <p:spPr>
          <a:xfrm>
            <a:off x="1028700" y="9741523"/>
            <a:ext cx="6492240" cy="0"/>
          </a:xfrm>
          <a:prstGeom prst="line">
            <a:avLst/>
          </a:prstGeom>
          <a:ln cap="flat" w="76200">
            <a:solidFill>
              <a:srgbClr val="0F466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>
            <a:off x="10767060" y="1028700"/>
            <a:ext cx="6492240" cy="0"/>
          </a:xfrm>
          <a:prstGeom prst="line">
            <a:avLst/>
          </a:prstGeom>
          <a:ln cap="flat" w="76200">
            <a:solidFill>
              <a:srgbClr val="0F466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1028700" y="1028700"/>
            <a:ext cx="6445297" cy="8364045"/>
          </a:xfrm>
          <a:custGeom>
            <a:avLst/>
            <a:gdLst/>
            <a:ahLst/>
            <a:cxnLst/>
            <a:rect r="r" b="b" t="t" l="l"/>
            <a:pathLst>
              <a:path h="8364045" w="6445297">
                <a:moveTo>
                  <a:pt x="0" y="0"/>
                </a:moveTo>
                <a:lnTo>
                  <a:pt x="6445297" y="0"/>
                </a:lnTo>
                <a:lnTo>
                  <a:pt x="6445297" y="8364045"/>
                </a:lnTo>
                <a:lnTo>
                  <a:pt x="0" y="83640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8652617" y="1665874"/>
            <a:ext cx="4408385" cy="4042240"/>
          </a:xfrm>
          <a:custGeom>
            <a:avLst/>
            <a:gdLst/>
            <a:ahLst/>
            <a:cxnLst/>
            <a:rect r="r" b="b" t="t" l="l"/>
            <a:pathLst>
              <a:path h="4042240" w="4408385">
                <a:moveTo>
                  <a:pt x="0" y="0"/>
                </a:moveTo>
                <a:lnTo>
                  <a:pt x="4408384" y="0"/>
                </a:lnTo>
                <a:lnTo>
                  <a:pt x="4408384" y="4042240"/>
                </a:lnTo>
                <a:lnTo>
                  <a:pt x="0" y="40422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8652617" y="6426394"/>
            <a:ext cx="7595385" cy="3653881"/>
          </a:xfrm>
          <a:custGeom>
            <a:avLst/>
            <a:gdLst/>
            <a:ahLst/>
            <a:cxnLst/>
            <a:rect r="r" b="b" t="t" l="l"/>
            <a:pathLst>
              <a:path h="3653881" w="7595385">
                <a:moveTo>
                  <a:pt x="0" y="0"/>
                </a:moveTo>
                <a:lnTo>
                  <a:pt x="7595384" y="0"/>
                </a:lnTo>
                <a:lnTo>
                  <a:pt x="7595384" y="3653880"/>
                </a:lnTo>
                <a:lnTo>
                  <a:pt x="0" y="36538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9144000" y="-56515"/>
            <a:ext cx="9480749" cy="1085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959"/>
              </a:lnSpc>
              <a:spcBef>
                <a:spcPct val="0"/>
              </a:spcBef>
            </a:pPr>
            <a:r>
              <a:rPr lang="en-US" b="true" sz="6399" i="true">
                <a:solidFill>
                  <a:srgbClr val="0F4662"/>
                </a:solidFill>
                <a:latin typeface="Cormorant Garamond Bold Italics"/>
                <a:ea typeface="Cormorant Garamond Bold Italics"/>
                <a:cs typeface="Cormorant Garamond Bold Italics"/>
                <a:sym typeface="Cormorant Garamond Bold Italics"/>
              </a:rPr>
              <a:t>Article Requirements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8652617" y="1109519"/>
            <a:ext cx="8606683" cy="518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85"/>
              </a:lnSpc>
            </a:pPr>
            <a:r>
              <a:rPr lang="en-US" b="true" sz="2638">
                <a:solidFill>
                  <a:srgbClr val="0F466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Impact Factor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652617" y="5746214"/>
            <a:ext cx="8606683" cy="518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85"/>
              </a:lnSpc>
            </a:pPr>
            <a:r>
              <a:rPr lang="en-US" b="true" sz="2638">
                <a:solidFill>
                  <a:srgbClr val="0F466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Published Year &amp; Citation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84379" y="1482768"/>
            <a:ext cx="5385764" cy="8296854"/>
            <a:chOff x="0" y="0"/>
            <a:chExt cx="1418473" cy="218518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18473" cy="2185180"/>
            </a:xfrm>
            <a:custGeom>
              <a:avLst/>
              <a:gdLst/>
              <a:ahLst/>
              <a:cxnLst/>
              <a:rect r="r" b="b" t="t" l="l"/>
              <a:pathLst>
                <a:path h="2185180" w="1418473">
                  <a:moveTo>
                    <a:pt x="73311" y="0"/>
                  </a:moveTo>
                  <a:lnTo>
                    <a:pt x="1345161" y="0"/>
                  </a:lnTo>
                  <a:cubicBezTo>
                    <a:pt x="1364605" y="0"/>
                    <a:pt x="1383252" y="7724"/>
                    <a:pt x="1397000" y="21472"/>
                  </a:cubicBezTo>
                  <a:cubicBezTo>
                    <a:pt x="1410749" y="35221"/>
                    <a:pt x="1418473" y="53868"/>
                    <a:pt x="1418473" y="73311"/>
                  </a:cubicBezTo>
                  <a:lnTo>
                    <a:pt x="1418473" y="2111868"/>
                  </a:lnTo>
                  <a:cubicBezTo>
                    <a:pt x="1418473" y="2131312"/>
                    <a:pt x="1410749" y="2149959"/>
                    <a:pt x="1397000" y="2163707"/>
                  </a:cubicBezTo>
                  <a:cubicBezTo>
                    <a:pt x="1383252" y="2177456"/>
                    <a:pt x="1364605" y="2185180"/>
                    <a:pt x="1345161" y="2185180"/>
                  </a:cubicBezTo>
                  <a:lnTo>
                    <a:pt x="73311" y="2185180"/>
                  </a:lnTo>
                  <a:cubicBezTo>
                    <a:pt x="32823" y="2185180"/>
                    <a:pt x="0" y="2152357"/>
                    <a:pt x="0" y="2111868"/>
                  </a:cubicBezTo>
                  <a:lnTo>
                    <a:pt x="0" y="73311"/>
                  </a:lnTo>
                  <a:cubicBezTo>
                    <a:pt x="0" y="53868"/>
                    <a:pt x="7724" y="35221"/>
                    <a:pt x="21472" y="21472"/>
                  </a:cubicBezTo>
                  <a:cubicBezTo>
                    <a:pt x="35221" y="7724"/>
                    <a:pt x="53868" y="0"/>
                    <a:pt x="73311" y="0"/>
                  </a:cubicBezTo>
                  <a:close/>
                </a:path>
              </a:pathLst>
            </a:custGeom>
            <a:solidFill>
              <a:srgbClr val="DBE5EA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23825"/>
              <a:ext cx="1418473" cy="23090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07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998686" y="1875980"/>
            <a:ext cx="1709749" cy="1709749"/>
          </a:xfrm>
          <a:custGeom>
            <a:avLst/>
            <a:gdLst/>
            <a:ahLst/>
            <a:cxnLst/>
            <a:rect r="r" b="b" t="t" l="l"/>
            <a:pathLst>
              <a:path h="1709749" w="1709749">
                <a:moveTo>
                  <a:pt x="0" y="0"/>
                </a:moveTo>
                <a:lnTo>
                  <a:pt x="1709749" y="0"/>
                </a:lnTo>
                <a:lnTo>
                  <a:pt x="1709749" y="1709749"/>
                </a:lnTo>
                <a:lnTo>
                  <a:pt x="0" y="17097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6378958" y="1482768"/>
            <a:ext cx="5385764" cy="8296854"/>
            <a:chOff x="0" y="0"/>
            <a:chExt cx="1418473" cy="218518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418473" cy="2185180"/>
            </a:xfrm>
            <a:custGeom>
              <a:avLst/>
              <a:gdLst/>
              <a:ahLst/>
              <a:cxnLst/>
              <a:rect r="r" b="b" t="t" l="l"/>
              <a:pathLst>
                <a:path h="2185180" w="1418473">
                  <a:moveTo>
                    <a:pt x="73311" y="0"/>
                  </a:moveTo>
                  <a:lnTo>
                    <a:pt x="1345161" y="0"/>
                  </a:lnTo>
                  <a:cubicBezTo>
                    <a:pt x="1364605" y="0"/>
                    <a:pt x="1383252" y="7724"/>
                    <a:pt x="1397000" y="21472"/>
                  </a:cubicBezTo>
                  <a:cubicBezTo>
                    <a:pt x="1410749" y="35221"/>
                    <a:pt x="1418473" y="53868"/>
                    <a:pt x="1418473" y="73311"/>
                  </a:cubicBezTo>
                  <a:lnTo>
                    <a:pt x="1418473" y="2111868"/>
                  </a:lnTo>
                  <a:cubicBezTo>
                    <a:pt x="1418473" y="2131312"/>
                    <a:pt x="1410749" y="2149959"/>
                    <a:pt x="1397000" y="2163707"/>
                  </a:cubicBezTo>
                  <a:cubicBezTo>
                    <a:pt x="1383252" y="2177456"/>
                    <a:pt x="1364605" y="2185180"/>
                    <a:pt x="1345161" y="2185180"/>
                  </a:cubicBezTo>
                  <a:lnTo>
                    <a:pt x="73311" y="2185180"/>
                  </a:lnTo>
                  <a:cubicBezTo>
                    <a:pt x="32823" y="2185180"/>
                    <a:pt x="0" y="2152357"/>
                    <a:pt x="0" y="2111868"/>
                  </a:cubicBezTo>
                  <a:lnTo>
                    <a:pt x="0" y="73311"/>
                  </a:lnTo>
                  <a:cubicBezTo>
                    <a:pt x="0" y="53868"/>
                    <a:pt x="7724" y="35221"/>
                    <a:pt x="21472" y="21472"/>
                  </a:cubicBezTo>
                  <a:cubicBezTo>
                    <a:pt x="35221" y="7724"/>
                    <a:pt x="53868" y="0"/>
                    <a:pt x="73311" y="0"/>
                  </a:cubicBezTo>
                  <a:close/>
                </a:path>
              </a:pathLst>
            </a:custGeom>
            <a:solidFill>
              <a:srgbClr val="A9BECB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23825"/>
              <a:ext cx="1418473" cy="23090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07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347052" y="1875980"/>
            <a:ext cx="1591513" cy="1612030"/>
          </a:xfrm>
          <a:custGeom>
            <a:avLst/>
            <a:gdLst/>
            <a:ahLst/>
            <a:cxnLst/>
            <a:rect r="r" b="b" t="t" l="l"/>
            <a:pathLst>
              <a:path h="1612030" w="1591513">
                <a:moveTo>
                  <a:pt x="0" y="0"/>
                </a:moveTo>
                <a:lnTo>
                  <a:pt x="1591514" y="0"/>
                </a:lnTo>
                <a:lnTo>
                  <a:pt x="1591514" y="1612030"/>
                </a:lnTo>
                <a:lnTo>
                  <a:pt x="0" y="16120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12015475" y="1482768"/>
            <a:ext cx="5385764" cy="8176689"/>
            <a:chOff x="0" y="0"/>
            <a:chExt cx="1418473" cy="215353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418473" cy="2153531"/>
            </a:xfrm>
            <a:custGeom>
              <a:avLst/>
              <a:gdLst/>
              <a:ahLst/>
              <a:cxnLst/>
              <a:rect r="r" b="b" t="t" l="l"/>
              <a:pathLst>
                <a:path h="2153531" w="1418473">
                  <a:moveTo>
                    <a:pt x="73311" y="0"/>
                  </a:moveTo>
                  <a:lnTo>
                    <a:pt x="1345161" y="0"/>
                  </a:lnTo>
                  <a:cubicBezTo>
                    <a:pt x="1364605" y="0"/>
                    <a:pt x="1383252" y="7724"/>
                    <a:pt x="1397000" y="21472"/>
                  </a:cubicBezTo>
                  <a:cubicBezTo>
                    <a:pt x="1410749" y="35221"/>
                    <a:pt x="1418473" y="53868"/>
                    <a:pt x="1418473" y="73311"/>
                  </a:cubicBezTo>
                  <a:lnTo>
                    <a:pt x="1418473" y="2080220"/>
                  </a:lnTo>
                  <a:cubicBezTo>
                    <a:pt x="1418473" y="2120709"/>
                    <a:pt x="1385650" y="2153531"/>
                    <a:pt x="1345161" y="2153531"/>
                  </a:cubicBezTo>
                  <a:lnTo>
                    <a:pt x="73311" y="2153531"/>
                  </a:lnTo>
                  <a:cubicBezTo>
                    <a:pt x="53868" y="2153531"/>
                    <a:pt x="35221" y="2145808"/>
                    <a:pt x="21472" y="2132059"/>
                  </a:cubicBezTo>
                  <a:cubicBezTo>
                    <a:pt x="7724" y="2118310"/>
                    <a:pt x="0" y="2099663"/>
                    <a:pt x="0" y="2080220"/>
                  </a:cubicBezTo>
                  <a:lnTo>
                    <a:pt x="0" y="73311"/>
                  </a:lnTo>
                  <a:cubicBezTo>
                    <a:pt x="0" y="53868"/>
                    <a:pt x="7724" y="35221"/>
                    <a:pt x="21472" y="21472"/>
                  </a:cubicBezTo>
                  <a:cubicBezTo>
                    <a:pt x="35221" y="7724"/>
                    <a:pt x="53868" y="0"/>
                    <a:pt x="73311" y="0"/>
                  </a:cubicBezTo>
                  <a:close/>
                </a:path>
              </a:pathLst>
            </a:custGeom>
            <a:solidFill>
              <a:srgbClr val="DBE5EA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123825"/>
              <a:ext cx="1418473" cy="22773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079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13958970" y="1875980"/>
            <a:ext cx="1498774" cy="1498774"/>
          </a:xfrm>
          <a:custGeom>
            <a:avLst/>
            <a:gdLst/>
            <a:ahLst/>
            <a:cxnLst/>
            <a:rect r="r" b="b" t="t" l="l"/>
            <a:pathLst>
              <a:path h="1498774" w="1498774">
                <a:moveTo>
                  <a:pt x="0" y="0"/>
                </a:moveTo>
                <a:lnTo>
                  <a:pt x="1498774" y="0"/>
                </a:lnTo>
                <a:lnTo>
                  <a:pt x="1498774" y="1498775"/>
                </a:lnTo>
                <a:lnTo>
                  <a:pt x="0" y="149877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1836882" y="-114300"/>
            <a:ext cx="8115300" cy="1085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8959"/>
              </a:lnSpc>
              <a:spcBef>
                <a:spcPct val="0"/>
              </a:spcBef>
            </a:pPr>
            <a:r>
              <a:rPr lang="en-US" b="true" sz="6399" i="true">
                <a:solidFill>
                  <a:srgbClr val="0F4662"/>
                </a:solidFill>
                <a:latin typeface="Cormorant Garamond Bold Italics"/>
                <a:ea typeface="Cormorant Garamond Bold Italics"/>
                <a:cs typeface="Cormorant Garamond Bold Italics"/>
                <a:sym typeface="Cormorant Garamond Bold Italics"/>
              </a:rPr>
              <a:t>Writing Plan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26318" y="4412848"/>
            <a:ext cx="5101887" cy="5114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60" indent="-259080" lvl="1">
              <a:lnSpc>
                <a:spcPts val="4079"/>
              </a:lnSpc>
              <a:buFont typeface="Arial"/>
              <a:buChar char="•"/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It challenges the traditional idea that CSR were driven by genuine desire to improve the social welfare, but what if its driven by the narcisstic desire of the CEO?</a:t>
            </a:r>
          </a:p>
          <a:p>
            <a:pPr algn="l" marL="518160" indent="-259080" lvl="1">
              <a:lnSpc>
                <a:spcPts val="4079"/>
              </a:lnSpc>
              <a:buFont typeface="Arial"/>
              <a:buChar char="•"/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Offer a more critical view of CSR, questioning its ethical foundation when its motivated by narcisism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26318" y="3890808"/>
            <a:ext cx="510188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F466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Why do I chose this article?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662835" y="5019675"/>
            <a:ext cx="5101887" cy="3057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60" indent="-259080" lvl="1">
              <a:lnSpc>
                <a:spcPts val="4079"/>
              </a:lnSpc>
              <a:buFont typeface="Arial"/>
              <a:buChar char="•"/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this article help me to explore ethical reasons behind CSR’s program in companies</a:t>
            </a:r>
          </a:p>
          <a:p>
            <a:pPr algn="l" marL="518160" indent="-259080" lvl="1">
              <a:lnSpc>
                <a:spcPts val="4079"/>
              </a:lnSpc>
              <a:buFont typeface="Arial"/>
              <a:buChar char="•"/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This article help me to explore the potential self-serving motives behind every CSR’s idea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734995" y="3890808"/>
            <a:ext cx="5101887" cy="9861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F466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How will this impact my writing?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2370282" y="4494788"/>
            <a:ext cx="4496348" cy="4086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8160" indent="-259080" lvl="1">
              <a:lnSpc>
                <a:spcPts val="4079"/>
              </a:lnSpc>
              <a:buFont typeface="Arial"/>
              <a:buChar char="•"/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Title: </a:t>
            </a:r>
          </a:p>
          <a:p>
            <a:pPr algn="l">
              <a:lnSpc>
                <a:spcPts val="4079"/>
              </a:lnSpc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Narcissistic Leadership and Corporate Social Responsibility: Examining CEO Motivations and CSR Impact in Indonesian Corporations. </a:t>
            </a:r>
          </a:p>
          <a:p>
            <a:pPr algn="l">
              <a:lnSpc>
                <a:spcPts val="4079"/>
              </a:lnSpc>
            </a:pPr>
          </a:p>
          <a:p>
            <a:pPr algn="l">
              <a:lnSpc>
                <a:spcPts val="4079"/>
              </a:lnSpc>
            </a:pPr>
            <a:r>
              <a:rPr lang="en-US" sz="2400">
                <a:solidFill>
                  <a:srgbClr val="0F4662"/>
                </a:solidFill>
                <a:latin typeface="Quicksand"/>
                <a:ea typeface="Quicksand"/>
                <a:cs typeface="Quicksand"/>
                <a:sym typeface="Quicksand"/>
              </a:rPr>
              <a:t>Case Example: Lapindo Brantas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299352" y="3890808"/>
            <a:ext cx="5101887" cy="4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F466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My Topic’s Plan</a:t>
            </a:r>
          </a:p>
        </p:txBody>
      </p:sp>
      <p:sp>
        <p:nvSpPr>
          <p:cNvPr name="AutoShape 21" id="21"/>
          <p:cNvSpPr/>
          <p:nvPr/>
        </p:nvSpPr>
        <p:spPr>
          <a:xfrm>
            <a:off x="10767060" y="990600"/>
            <a:ext cx="6492240" cy="0"/>
          </a:xfrm>
          <a:prstGeom prst="line">
            <a:avLst/>
          </a:prstGeom>
          <a:ln cap="flat" w="76200">
            <a:solidFill>
              <a:srgbClr val="0F4662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DAGRGifjrvQ</dc:identifier>
  <dcterms:modified xsi:type="dcterms:W3CDTF">2011-08-01T06:04:30Z</dcterms:modified>
  <cp:revision>1</cp:revision>
  <dc:title>Business Ethics Writing Project</dc:title>
</cp:coreProperties>
</file>