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9/18/2024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9/18/2024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9/18/2024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9/18/2024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9/18/2024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9/18/2024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9/18/2024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The effect OF CONSUMER PERCEPTIONS OF THE ETHICS OF RETAILERS ON PURCHASE BEHAVIOR AND WORD-OF-MOUTH: THE MODERATING ROLE OF ETICHAL BELIEFS</a:t>
            </a:r>
            <a:endParaRPr lang="id-ID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1560" y="4905954"/>
            <a:ext cx="7891272" cy="1362323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00B050"/>
                </a:solidFill>
              </a:rPr>
              <a:t>ERWIN MANGATUR SIBURIAN</a:t>
            </a:r>
          </a:p>
          <a:p>
            <a:r>
              <a:rPr lang="en-US" sz="4000" b="1" dirty="0" smtClean="0">
                <a:solidFill>
                  <a:srgbClr val="00B050"/>
                </a:solidFill>
              </a:rPr>
              <a:t>11304621</a:t>
            </a:r>
            <a:endParaRPr lang="id-ID" sz="4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02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476" y="1603372"/>
            <a:ext cx="6159017" cy="245900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476" y="4133257"/>
            <a:ext cx="6159017" cy="2485001"/>
          </a:xfrm>
        </p:spPr>
      </p:pic>
      <p:sp>
        <p:nvSpPr>
          <p:cNvPr id="7" name="Rectangle 6"/>
          <p:cNvSpPr/>
          <p:nvPr/>
        </p:nvSpPr>
        <p:spPr>
          <a:xfrm>
            <a:off x="2133600" y="530087"/>
            <a:ext cx="7818783" cy="9011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 Black" panose="020B0A04020102020204" pitchFamily="34" charset="0"/>
              </a:rPr>
              <a:t>JOURNAL INFORMATION</a:t>
            </a:r>
            <a:endParaRPr lang="id-ID" sz="3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4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did I choose this article?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121408"/>
            <a:ext cx="8962048" cy="381556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 the future, my research aligns perfectly with this article which is about marketing.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relationship with consumer behavior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relevance of context means that this study is conducted within the context of collectivist societies, particularly in Asia, which provides a new perspective on how culture and ethical values influence consumer purchasing decision in the market.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Practical implications for management.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813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 A strong conceptual framework</a:t>
            </a:r>
          </a:p>
          <a:p>
            <a:r>
              <a:rPr lang="en-US" sz="2800" dirty="0" smtClean="0"/>
              <a:t> Taking a multidimensional approach</a:t>
            </a:r>
          </a:p>
          <a:p>
            <a:r>
              <a:rPr lang="en-US" sz="2800" dirty="0" smtClean="0"/>
              <a:t> Application of social theory </a:t>
            </a:r>
          </a:p>
          <a:p>
            <a:r>
              <a:rPr lang="en-US" sz="2800" dirty="0" smtClean="0"/>
              <a:t> </a:t>
            </a:r>
            <a:r>
              <a:rPr lang="en-US" sz="2800" dirty="0" err="1" smtClean="0"/>
              <a:t>Emperical</a:t>
            </a:r>
            <a:r>
              <a:rPr lang="en-US" sz="2800" dirty="0" smtClean="0"/>
              <a:t> data</a:t>
            </a:r>
          </a:p>
          <a:p>
            <a:r>
              <a:rPr lang="en-US" sz="2800" dirty="0" smtClean="0"/>
              <a:t> The influence of culture in research</a:t>
            </a:r>
          </a:p>
          <a:p>
            <a:r>
              <a:rPr lang="en-US" sz="2800" dirty="0" smtClean="0"/>
              <a:t> Systematic article structure</a:t>
            </a:r>
            <a:endParaRPr lang="id-ID" sz="28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069848" y="1058472"/>
            <a:ext cx="45767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The impact of this article</a:t>
            </a:r>
          </a:p>
        </p:txBody>
      </p:sp>
    </p:spTree>
    <p:extLst>
      <p:ext uri="{BB962C8B-B14F-4D97-AF65-F5344CB8AC3E}">
        <p14:creationId xmlns:p14="http://schemas.microsoft.com/office/powerpoint/2010/main" val="371910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6192" y="861391"/>
            <a:ext cx="10111408" cy="5062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d-ID" sz="3200" dirty="0">
              <a:latin typeface="Arial Black" panose="020B0A040201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60036" y="1457737"/>
            <a:ext cx="7540486" cy="155050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Analysis of Factors Affecting Online Shopping Decisions</a:t>
            </a:r>
            <a:endParaRPr lang="id-ID" sz="3600" dirty="0"/>
          </a:p>
        </p:txBody>
      </p:sp>
      <p:sp>
        <p:nvSpPr>
          <p:cNvPr id="4" name="Rectangle 3"/>
          <p:cNvSpPr/>
          <p:nvPr/>
        </p:nvSpPr>
        <p:spPr>
          <a:xfrm>
            <a:off x="1464365" y="1842051"/>
            <a:ext cx="1643270" cy="72886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TOPIC</a:t>
            </a:r>
            <a:endParaRPr lang="id-ID" sz="3600" dirty="0"/>
          </a:p>
        </p:txBody>
      </p:sp>
      <p:sp>
        <p:nvSpPr>
          <p:cNvPr id="6" name="Rectangle 5"/>
          <p:cNvSpPr/>
          <p:nvPr/>
        </p:nvSpPr>
        <p:spPr>
          <a:xfrm>
            <a:off x="1437860" y="4134678"/>
            <a:ext cx="1669775" cy="7156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Method</a:t>
            </a:r>
            <a:endParaRPr lang="id-ID" sz="3200" dirty="0"/>
          </a:p>
        </p:txBody>
      </p:sp>
      <p:sp>
        <p:nvSpPr>
          <p:cNvPr id="7" name="Rectangle 6"/>
          <p:cNvSpPr/>
          <p:nvPr/>
        </p:nvSpPr>
        <p:spPr>
          <a:xfrm>
            <a:off x="3260036" y="3624469"/>
            <a:ext cx="7513980" cy="173603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I am using </a:t>
            </a:r>
            <a:r>
              <a:rPr lang="en-US" sz="3600" dirty="0" err="1" smtClean="0"/>
              <a:t>smartPLS</a:t>
            </a:r>
            <a:r>
              <a:rPr lang="en-US" sz="3600" dirty="0" smtClean="0"/>
              <a:t> to conduct exploratory factor analysis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233756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20348" y="516835"/>
            <a:ext cx="8176591" cy="59502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0348" y="516835"/>
            <a:ext cx="8176591" cy="5950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02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130</TotalTime>
  <Words>154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Rockwell</vt:lpstr>
      <vt:lpstr>Rockwell Condensed</vt:lpstr>
      <vt:lpstr>Wingdings</vt:lpstr>
      <vt:lpstr>Wood Type</vt:lpstr>
      <vt:lpstr>The effect OF CONSUMER PERCEPTIONS OF THE ETHICS OF RETAILERS ON PURCHASE BEHAVIOR AND WORD-OF-MOUTH: THE MODERATING ROLE OF ETICHAL BELIEFS</vt:lpstr>
      <vt:lpstr>PowerPoint Presentation</vt:lpstr>
      <vt:lpstr>Why did I choose this article?</vt:lpstr>
      <vt:lpstr>The impact of this article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 OF CONSUMER PERCEPTIONS OF THE ETHICS OF RETAILERS ON PURCHASE BEHAVIOR AND WORD-OF-MOUTH: THE MODERATING ROLE OF ETICHAL BELIEFS</dc:title>
  <dc:creator>ASUS</dc:creator>
  <cp:lastModifiedBy>ASUS</cp:lastModifiedBy>
  <cp:revision>13</cp:revision>
  <dcterms:created xsi:type="dcterms:W3CDTF">2024-09-18T13:21:57Z</dcterms:created>
  <dcterms:modified xsi:type="dcterms:W3CDTF">2024-09-18T15:32:57Z</dcterms:modified>
</cp:coreProperties>
</file>