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386" r:id="rId3"/>
    <p:sldId id="306" r:id="rId4"/>
    <p:sldId id="311" r:id="rId5"/>
    <p:sldId id="304" r:id="rId6"/>
    <p:sldId id="3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28DD"/>
    <a:srgbClr val="4472C4"/>
    <a:srgbClr val="44546A"/>
    <a:srgbClr val="D76213"/>
    <a:srgbClr val="ED7D31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2982" autoAdjust="0"/>
  </p:normalViewPr>
  <p:slideViewPr>
    <p:cSldViewPr snapToGrid="0">
      <p:cViewPr>
        <p:scale>
          <a:sx n="73" d="100"/>
          <a:sy n="73" d="100"/>
        </p:scale>
        <p:origin x="98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F0087-8278-48EE-8001-C8E551474BD6}" type="datetimeFigureOut">
              <a:rPr lang="en-ID" smtClean="0"/>
              <a:t>25/06/2025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5FD7-0ACD-4707-A9FC-2FF551B006C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52094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E466D-6AAB-4288-89F5-04B92A1669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A3CBA1-3CD5-47E6-B12C-9654A2DC52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B1FD7-8150-443D-A299-EC7119F6A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01C9F-1F99-4F5D-8CAD-D5C50C277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872DE-A3AE-4590-971C-DE96CAB20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863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8DEC1-B073-4FDD-A1B1-53C08C42D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85C5DB-DE7A-4E5D-91E9-5F0D248C6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35D69-81AB-404B-8743-A376713D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24B64-1B7F-474E-B8C3-FDB6C6837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EBFBF-6BAD-44C8-84BA-4A676813C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80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5B6F73-621C-46F2-A288-8F21328E1D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DD4FFD-A28C-41F5-8FED-2A34867BC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BC71E-6C0D-4989-B2B3-3635FEFB0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F4A16-F13F-4531-BF88-8BECB9770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32D6B-A733-4323-BD20-6B4A33C3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495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imate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 rot="21066044">
            <a:off x="-6369536" y="-3292475"/>
            <a:ext cx="2360944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7" name="正方形/長方形 6"/>
          <p:cNvSpPr/>
          <p:nvPr userDrawn="1"/>
        </p:nvSpPr>
        <p:spPr>
          <a:xfrm rot="21066044">
            <a:off x="-5193303" y="3344665"/>
            <a:ext cx="2360329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8" name="正方形/長方形 7"/>
          <p:cNvSpPr/>
          <p:nvPr userDrawn="1"/>
        </p:nvSpPr>
        <p:spPr>
          <a:xfrm rot="21066044">
            <a:off x="-6369536" y="-3292475"/>
            <a:ext cx="23609443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9" name="正方形/長方形 8"/>
          <p:cNvSpPr/>
          <p:nvPr userDrawn="1"/>
        </p:nvSpPr>
        <p:spPr>
          <a:xfrm rot="21066044">
            <a:off x="-5193303" y="3344665"/>
            <a:ext cx="2360329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0" name="正方形/長方形 9"/>
          <p:cNvSpPr/>
          <p:nvPr userDrawn="1"/>
        </p:nvSpPr>
        <p:spPr>
          <a:xfrm rot="21066044">
            <a:off x="-6369536" y="-3292475"/>
            <a:ext cx="23609443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1" name="正方形/長方形 10"/>
          <p:cNvSpPr/>
          <p:nvPr userDrawn="1"/>
        </p:nvSpPr>
        <p:spPr>
          <a:xfrm rot="21066044">
            <a:off x="-5193303" y="3344665"/>
            <a:ext cx="23603290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2" name="正方形/長方形 11"/>
          <p:cNvSpPr/>
          <p:nvPr userDrawn="1"/>
        </p:nvSpPr>
        <p:spPr>
          <a:xfrm rot="21066044">
            <a:off x="-6369536" y="-3292475"/>
            <a:ext cx="23609443" cy="68580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3" name="正方形/長方形 12"/>
          <p:cNvSpPr/>
          <p:nvPr userDrawn="1"/>
        </p:nvSpPr>
        <p:spPr>
          <a:xfrm rot="21066044">
            <a:off x="-5193303" y="3344665"/>
            <a:ext cx="23603290" cy="68580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grpSp>
        <p:nvGrpSpPr>
          <p:cNvPr id="14" name="グループ化 13"/>
          <p:cNvGrpSpPr/>
          <p:nvPr userDrawn="1"/>
        </p:nvGrpSpPr>
        <p:grpSpPr>
          <a:xfrm rot="17100000">
            <a:off x="4415471" y="1613249"/>
            <a:ext cx="3360000" cy="3360292"/>
            <a:chOff x="6682240" y="2680152"/>
            <a:chExt cx="5040000" cy="5040000"/>
          </a:xfrm>
        </p:grpSpPr>
        <p:sp>
          <p:nvSpPr>
            <p:cNvPr id="15" name="円/楕円 14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16" name="アーチ 15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801423"/>
                <a:gd name="adj3" fmla="val 148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グループ化 16"/>
          <p:cNvGrpSpPr>
            <a:grpSpLocks noChangeAspect="1"/>
          </p:cNvGrpSpPr>
          <p:nvPr userDrawn="1"/>
        </p:nvGrpSpPr>
        <p:grpSpPr>
          <a:xfrm rot="11994079">
            <a:off x="4295315" y="1493395"/>
            <a:ext cx="3600312" cy="3600000"/>
            <a:chOff x="6682240" y="2680152"/>
            <a:chExt cx="5040000" cy="5040000"/>
          </a:xfrm>
        </p:grpSpPr>
        <p:sp>
          <p:nvSpPr>
            <p:cNvPr id="18" name="円/楕円 17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19" name="アーチ 18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829372"/>
                <a:gd name="adj3" fmla="val 1485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20" name="グループ化 19"/>
          <p:cNvGrpSpPr>
            <a:grpSpLocks noChangeAspect="1"/>
          </p:cNvGrpSpPr>
          <p:nvPr userDrawn="1"/>
        </p:nvGrpSpPr>
        <p:grpSpPr>
          <a:xfrm rot="3600000">
            <a:off x="4175471" y="1373228"/>
            <a:ext cx="3840000" cy="3840333"/>
            <a:chOff x="6682240" y="2680152"/>
            <a:chExt cx="5040000" cy="5040000"/>
          </a:xfrm>
        </p:grpSpPr>
        <p:sp>
          <p:nvSpPr>
            <p:cNvPr id="21" name="円/楕円 20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22" name="アーチ 21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790965"/>
                <a:gd name="adj3" fmla="val 141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グループ化 22"/>
          <p:cNvGrpSpPr>
            <a:grpSpLocks noChangeAspect="1"/>
          </p:cNvGrpSpPr>
          <p:nvPr userDrawn="1"/>
        </p:nvGrpSpPr>
        <p:grpSpPr>
          <a:xfrm rot="18000000">
            <a:off x="4055471" y="1253218"/>
            <a:ext cx="4080000" cy="4080354"/>
            <a:chOff x="6682240" y="2680152"/>
            <a:chExt cx="5040000" cy="5040000"/>
          </a:xfrm>
        </p:grpSpPr>
        <p:sp>
          <p:nvSpPr>
            <p:cNvPr id="24" name="円/楕円 23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25" name="アーチ 24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781764"/>
                <a:gd name="adj3" fmla="val 1346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グループ化 25"/>
          <p:cNvGrpSpPr>
            <a:grpSpLocks noChangeAspect="1"/>
          </p:cNvGrpSpPr>
          <p:nvPr userDrawn="1"/>
        </p:nvGrpSpPr>
        <p:grpSpPr>
          <a:xfrm rot="7511662">
            <a:off x="3935471" y="1133207"/>
            <a:ext cx="4320000" cy="4320375"/>
            <a:chOff x="6682240" y="2680152"/>
            <a:chExt cx="5040000" cy="5040000"/>
          </a:xfrm>
        </p:grpSpPr>
        <p:sp>
          <p:nvSpPr>
            <p:cNvPr id="27" name="円/楕円 26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28" name="アーチ 27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755127"/>
                <a:gd name="adj3" fmla="val 1245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グループ化 28"/>
          <p:cNvGrpSpPr>
            <a:grpSpLocks noChangeAspect="1"/>
          </p:cNvGrpSpPr>
          <p:nvPr userDrawn="1"/>
        </p:nvGrpSpPr>
        <p:grpSpPr>
          <a:xfrm rot="10993309">
            <a:off x="3815273" y="1013395"/>
            <a:ext cx="4560396" cy="4560000"/>
            <a:chOff x="6682240" y="2680152"/>
            <a:chExt cx="5040000" cy="5040000"/>
          </a:xfrm>
        </p:grpSpPr>
        <p:sp>
          <p:nvSpPr>
            <p:cNvPr id="30" name="円/楕円 29"/>
            <p:cNvSpPr/>
            <p:nvPr userDrawn="1"/>
          </p:nvSpPr>
          <p:spPr>
            <a:xfrm>
              <a:off x="6682240" y="2680152"/>
              <a:ext cx="5038725" cy="5038725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31" name="アーチ 30"/>
            <p:cNvSpPr/>
            <p:nvPr userDrawn="1"/>
          </p:nvSpPr>
          <p:spPr>
            <a:xfrm>
              <a:off x="6682240" y="2680152"/>
              <a:ext cx="5040000" cy="5040000"/>
            </a:xfrm>
            <a:prstGeom prst="blockArc">
              <a:avLst>
                <a:gd name="adj1" fmla="val 10800000"/>
                <a:gd name="adj2" fmla="val 3748913"/>
                <a:gd name="adj3" fmla="val 1106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solidFill>
                  <a:schemeClr val="tx1"/>
                </a:solidFill>
              </a:endParaRPr>
            </a:p>
          </p:txBody>
        </p:sp>
      </p:grpSp>
      <p:sp>
        <p:nvSpPr>
          <p:cNvPr id="3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914400" y="2648572"/>
            <a:ext cx="10363200" cy="1057333"/>
          </a:xfrm>
        </p:spPr>
        <p:txBody>
          <a:bodyPr anchor="t">
            <a:noAutofit/>
          </a:bodyPr>
          <a:lstStyle>
            <a:lvl1pPr algn="ctr">
              <a:defRPr sz="6400" baseline="0">
                <a:solidFill>
                  <a:schemeClr val="accent1"/>
                </a:solidFill>
                <a:latin typeface="Route 159 UltraLight" pitchFamily="50" charset="0"/>
              </a:defRPr>
            </a:lvl1pPr>
          </a:lstStyle>
          <a:p>
            <a:r>
              <a:rPr kumimoji="1" lang="en-US" altLang="ja-JP" dirty="0"/>
              <a:t>YOUR TITLE GOES HERE</a:t>
            </a:r>
            <a:endParaRPr kumimoji="1" lang="ja-JP" altLang="en-US" dirty="0"/>
          </a:p>
        </p:txBody>
      </p:sp>
      <p:sp>
        <p:nvSpPr>
          <p:cNvPr id="33" name="テキスト プレースホルダー 8"/>
          <p:cNvSpPr>
            <a:spLocks noGrp="1"/>
          </p:cNvSpPr>
          <p:nvPr>
            <p:ph type="body" sz="quarter" idx="10" hasCustomPrompt="1"/>
          </p:nvPr>
        </p:nvSpPr>
        <p:spPr>
          <a:xfrm>
            <a:off x="910974" y="3669060"/>
            <a:ext cx="10370052" cy="576031"/>
          </a:xfrm>
        </p:spPr>
        <p:txBody>
          <a:bodyPr anchor="b">
            <a:noAutofit/>
          </a:bodyPr>
          <a:lstStyle>
            <a:lvl1pPr algn="ctr">
              <a:defRPr sz="2667">
                <a:solidFill>
                  <a:schemeClr val="tx2"/>
                </a:solidFill>
                <a:latin typeface="Route 159 UltraLight" pitchFamily="50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3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910974" y="5685251"/>
            <a:ext cx="10370052" cy="1008112"/>
          </a:xfrm>
        </p:spPr>
        <p:txBody>
          <a:bodyPr>
            <a:normAutofit/>
          </a:bodyPr>
          <a:lstStyle>
            <a:lvl1pPr marL="0" indent="0" algn="ctr">
              <a:buNone/>
              <a:defRPr sz="1333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544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6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dirty="0"/>
              <a:t>Information</a:t>
            </a:r>
            <a:endParaRPr kumimoji="1" lang="ja-JP" altLang="en-US" dirty="0"/>
          </a:p>
        </p:txBody>
      </p:sp>
      <p:grpSp>
        <p:nvGrpSpPr>
          <p:cNvPr id="35" name="グループ化 34"/>
          <p:cNvGrpSpPr/>
          <p:nvPr userDrawn="1"/>
        </p:nvGrpSpPr>
        <p:grpSpPr>
          <a:xfrm>
            <a:off x="5730640" y="5397219"/>
            <a:ext cx="725488" cy="125685"/>
            <a:chOff x="8595214" y="6592642"/>
            <a:chExt cx="1088138" cy="188527"/>
          </a:xfrm>
        </p:grpSpPr>
        <p:sp>
          <p:nvSpPr>
            <p:cNvPr id="36" name="円/楕円 35"/>
            <p:cNvSpPr/>
            <p:nvPr userDrawn="1"/>
          </p:nvSpPr>
          <p:spPr>
            <a:xfrm>
              <a:off x="9048943" y="6592642"/>
              <a:ext cx="188527" cy="1885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37" name="円/楕円 36"/>
            <p:cNvSpPr/>
            <p:nvPr userDrawn="1"/>
          </p:nvSpPr>
          <p:spPr>
            <a:xfrm>
              <a:off x="8595214" y="6592642"/>
              <a:ext cx="188527" cy="1885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38" name="円/楕円 37"/>
            <p:cNvSpPr/>
            <p:nvPr userDrawn="1"/>
          </p:nvSpPr>
          <p:spPr>
            <a:xfrm>
              <a:off x="9494825" y="6592642"/>
              <a:ext cx="188527" cy="1885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/>
            </a:p>
          </p:txBody>
        </p:sp>
      </p:grpSp>
      <p:sp>
        <p:nvSpPr>
          <p:cNvPr id="39" name="円/楕円 38"/>
          <p:cNvSpPr/>
          <p:nvPr userDrawn="1"/>
        </p:nvSpPr>
        <p:spPr>
          <a:xfrm>
            <a:off x="4693247" y="1661411"/>
            <a:ext cx="576114" cy="5760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/>
          </a:p>
        </p:txBody>
      </p:sp>
      <p:sp>
        <p:nvSpPr>
          <p:cNvPr id="40" name="円/楕円 39"/>
          <p:cNvSpPr/>
          <p:nvPr userDrawn="1"/>
        </p:nvSpPr>
        <p:spPr>
          <a:xfrm>
            <a:off x="5436378" y="1661411"/>
            <a:ext cx="57611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/>
          </a:p>
        </p:txBody>
      </p:sp>
      <p:sp>
        <p:nvSpPr>
          <p:cNvPr id="41" name="円/楕円 40"/>
          <p:cNvSpPr/>
          <p:nvPr userDrawn="1"/>
        </p:nvSpPr>
        <p:spPr>
          <a:xfrm>
            <a:off x="6179508" y="1661411"/>
            <a:ext cx="57611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/>
          </a:p>
        </p:txBody>
      </p:sp>
      <p:sp>
        <p:nvSpPr>
          <p:cNvPr id="42" name="円/楕円 41"/>
          <p:cNvSpPr/>
          <p:nvPr userDrawn="1"/>
        </p:nvSpPr>
        <p:spPr>
          <a:xfrm>
            <a:off x="6922638" y="1661411"/>
            <a:ext cx="576114" cy="5760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287662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ac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ac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ac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ac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ac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4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1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8" decel="10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3" decel="10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6" decel="10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2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1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9" presetClass="entr" presetSubtype="0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9" presetClass="entr" presetSubtype="0" decel="10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9" presetClass="entr" presetSubtype="0" decel="10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9" presetClass="entr" presetSubtype="0" decel="10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9" presetClass="entr" presetSubtype="0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45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5" presetClass="exit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7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7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5" presetClass="exit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7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7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5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7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7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45" presetClass="exit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7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7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5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75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75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" presetClass="entr" presetSubtype="2" decel="100000" fill="hold" grpId="0" nodeType="withEffect">
                                  <p:stCondLst>
                                    <p:cond delay="1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8" decel="100000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1" decel="10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1" decel="10000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1" decel="10000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1" decel="10000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5" presetClass="entr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5" presetClass="entr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5" presetClass="entr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5" presetClass="entr" presetSubtype="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4300"/>
                            </p:stCondLst>
                            <p:childTnLst>
                              <p:par>
                                <p:cTn id="19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300"/>
                            </p:stCondLst>
                            <p:childTnLst>
                              <p:par>
                                <p:cTn id="1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32" grpId="0"/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50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914400" y="2648572"/>
            <a:ext cx="10363200" cy="1057333"/>
          </a:xfrm>
        </p:spPr>
        <p:txBody>
          <a:bodyPr anchor="t">
            <a:noAutofit/>
          </a:bodyPr>
          <a:lstStyle>
            <a:lvl1pPr algn="ctr">
              <a:defRPr sz="6400" baseline="0">
                <a:solidFill>
                  <a:schemeClr val="accent1"/>
                </a:solidFill>
                <a:latin typeface="Route 159 UltraLight" pitchFamily="50" charset="0"/>
              </a:defRPr>
            </a:lvl1pPr>
          </a:lstStyle>
          <a:p>
            <a:r>
              <a:rPr kumimoji="1" lang="en-US" altLang="ja-JP" dirty="0"/>
              <a:t>YOUR TITLE GOES HERE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910974" y="5685251"/>
            <a:ext cx="10370052" cy="1008112"/>
          </a:xfrm>
        </p:spPr>
        <p:txBody>
          <a:bodyPr>
            <a:normAutofit/>
          </a:bodyPr>
          <a:lstStyle>
            <a:lvl1pPr marL="0" indent="0" algn="ctr">
              <a:buNone/>
              <a:defRPr sz="1333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544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6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dirty="0"/>
              <a:t>Information</a:t>
            </a: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0" hasCustomPrompt="1"/>
          </p:nvPr>
        </p:nvSpPr>
        <p:spPr>
          <a:xfrm>
            <a:off x="910974" y="3669060"/>
            <a:ext cx="10370052" cy="576031"/>
          </a:xfrm>
        </p:spPr>
        <p:txBody>
          <a:bodyPr anchor="b">
            <a:noAutofit/>
          </a:bodyPr>
          <a:lstStyle>
            <a:lvl1pPr algn="ctr">
              <a:defRPr sz="2667">
                <a:solidFill>
                  <a:schemeClr val="tx2"/>
                </a:solidFill>
                <a:latin typeface="Route 159 UltraLight" pitchFamily="50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grpSp>
        <p:nvGrpSpPr>
          <p:cNvPr id="6" name="グループ化 5"/>
          <p:cNvGrpSpPr/>
          <p:nvPr userDrawn="1"/>
        </p:nvGrpSpPr>
        <p:grpSpPr>
          <a:xfrm>
            <a:off x="5730640" y="5397219"/>
            <a:ext cx="725488" cy="125685"/>
            <a:chOff x="8595214" y="6592642"/>
            <a:chExt cx="1088138" cy="188527"/>
          </a:xfrm>
        </p:grpSpPr>
        <p:sp>
          <p:nvSpPr>
            <p:cNvPr id="24" name="円/楕円 23"/>
            <p:cNvSpPr/>
            <p:nvPr userDrawn="1"/>
          </p:nvSpPr>
          <p:spPr>
            <a:xfrm>
              <a:off x="9048943" y="6592642"/>
              <a:ext cx="188527" cy="1885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25" name="円/楕円 24"/>
            <p:cNvSpPr/>
            <p:nvPr userDrawn="1"/>
          </p:nvSpPr>
          <p:spPr>
            <a:xfrm>
              <a:off x="8595214" y="6592642"/>
              <a:ext cx="188527" cy="1885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26" name="円/楕円 25"/>
            <p:cNvSpPr/>
            <p:nvPr userDrawn="1"/>
          </p:nvSpPr>
          <p:spPr>
            <a:xfrm>
              <a:off x="9494825" y="6592642"/>
              <a:ext cx="188527" cy="1885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/>
            </a:p>
          </p:txBody>
        </p:sp>
      </p:grpSp>
      <p:sp>
        <p:nvSpPr>
          <p:cNvPr id="4" name="円/楕円 3"/>
          <p:cNvSpPr/>
          <p:nvPr userDrawn="1"/>
        </p:nvSpPr>
        <p:spPr>
          <a:xfrm>
            <a:off x="4693247" y="1661411"/>
            <a:ext cx="576114" cy="5760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/>
          </a:p>
        </p:txBody>
      </p:sp>
      <p:sp>
        <p:nvSpPr>
          <p:cNvPr id="12" name="円/楕円 11"/>
          <p:cNvSpPr/>
          <p:nvPr userDrawn="1"/>
        </p:nvSpPr>
        <p:spPr>
          <a:xfrm>
            <a:off x="5436378" y="1661411"/>
            <a:ext cx="57611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/>
          </a:p>
        </p:txBody>
      </p:sp>
      <p:sp>
        <p:nvSpPr>
          <p:cNvPr id="13" name="円/楕円 12"/>
          <p:cNvSpPr/>
          <p:nvPr userDrawn="1"/>
        </p:nvSpPr>
        <p:spPr>
          <a:xfrm>
            <a:off x="6179508" y="1661411"/>
            <a:ext cx="57611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/>
          </a:p>
        </p:txBody>
      </p:sp>
      <p:sp>
        <p:nvSpPr>
          <p:cNvPr id="14" name="円/楕円 13"/>
          <p:cNvSpPr/>
          <p:nvPr userDrawn="1"/>
        </p:nvSpPr>
        <p:spPr>
          <a:xfrm>
            <a:off x="6922638" y="1661411"/>
            <a:ext cx="576114" cy="5760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7489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95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9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" grpId="0" animBg="1"/>
      <p:bldP spid="12" grpId="0" animBg="1"/>
      <p:bldP spid="13" grpId="0" animBg="1"/>
      <p:bldP spid="14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The Power of PowerPoint | thepopp.com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459DFB-86F3-43FA-8567-2EA6E426AE90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 hasCustomPrompt="1"/>
          </p:nvPr>
        </p:nvSpPr>
        <p:spPr>
          <a:xfrm>
            <a:off x="2111211" y="1028734"/>
            <a:ext cx="9553890" cy="336037"/>
          </a:xfrm>
        </p:spPr>
        <p:txBody>
          <a:bodyPr vert="horz" lIns="163275" tIns="81638" rIns="163275" bIns="81638" rtlCol="0">
            <a:noAutofit/>
          </a:bodyPr>
          <a:lstStyle>
            <a:lvl1pPr>
              <a:defRPr lang="ja-JP" alt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cs typeface="Open Sans Light" panose="020B0306030504020204" pitchFamily="34" charset="0"/>
              </a:defRPr>
            </a:lvl1pPr>
          </a:lstStyle>
          <a:p>
            <a:pPr lvl="0"/>
            <a:r>
              <a:rPr kumimoji="1" lang="en-US" altLang="ja-JP" dirty="0"/>
              <a:t>Short description goes here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2159221" y="932723"/>
            <a:ext cx="2160427" cy="4800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grpSp>
        <p:nvGrpSpPr>
          <p:cNvPr id="9" name="グループ化 8"/>
          <p:cNvGrpSpPr/>
          <p:nvPr userDrawn="1"/>
        </p:nvGrpSpPr>
        <p:grpSpPr>
          <a:xfrm>
            <a:off x="0" y="1876403"/>
            <a:ext cx="6443876" cy="2208245"/>
            <a:chOff x="0" y="2839244"/>
            <a:chExt cx="9664975" cy="3312368"/>
          </a:xfrm>
          <a:solidFill>
            <a:schemeClr val="accent3"/>
          </a:solidFill>
        </p:grpSpPr>
        <p:sp>
          <p:nvSpPr>
            <p:cNvPr id="5" name="正方形/長方形 4"/>
            <p:cNvSpPr/>
            <p:nvPr userDrawn="1"/>
          </p:nvSpPr>
          <p:spPr>
            <a:xfrm>
              <a:off x="0" y="2839244"/>
              <a:ext cx="8441633" cy="3312368"/>
            </a:xfrm>
            <a:prstGeom prst="rect">
              <a:avLst/>
            </a:pr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>
                <a:solidFill>
                  <a:schemeClr val="accent6"/>
                </a:solidFill>
              </a:endParaRPr>
            </a:p>
          </p:txBody>
        </p:sp>
        <p:sp>
          <p:nvSpPr>
            <p:cNvPr id="6" name="直角三角形 5"/>
            <p:cNvSpPr/>
            <p:nvPr userDrawn="1"/>
          </p:nvSpPr>
          <p:spPr>
            <a:xfrm>
              <a:off x="8441633" y="2839244"/>
              <a:ext cx="1223342" cy="3312368"/>
            </a:xfrm>
            <a:prstGeom prst="rtTriangle">
              <a:avLst/>
            </a:pr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>
                <a:solidFill>
                  <a:schemeClr val="accent6"/>
                </a:solidFill>
              </a:endParaRPr>
            </a:p>
          </p:txBody>
        </p:sp>
      </p:grpSp>
      <p:grpSp>
        <p:nvGrpSpPr>
          <p:cNvPr id="34" name="グループ化 33"/>
          <p:cNvGrpSpPr/>
          <p:nvPr userDrawn="1"/>
        </p:nvGrpSpPr>
        <p:grpSpPr>
          <a:xfrm rot="10800000">
            <a:off x="5748124" y="2202047"/>
            <a:ext cx="6443876" cy="2208245"/>
            <a:chOff x="0" y="2839244"/>
            <a:chExt cx="9664975" cy="3312368"/>
          </a:xfrm>
          <a:solidFill>
            <a:schemeClr val="accent2"/>
          </a:solidFill>
        </p:grpSpPr>
        <p:sp>
          <p:nvSpPr>
            <p:cNvPr id="35" name="正方形/長方形 34"/>
            <p:cNvSpPr/>
            <p:nvPr userDrawn="1"/>
          </p:nvSpPr>
          <p:spPr>
            <a:xfrm>
              <a:off x="0" y="2839244"/>
              <a:ext cx="8441633" cy="3312368"/>
            </a:xfrm>
            <a:prstGeom prst="rect">
              <a:avLst/>
            </a:pr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>
                <a:solidFill>
                  <a:schemeClr val="accent6"/>
                </a:solidFill>
              </a:endParaRPr>
            </a:p>
          </p:txBody>
        </p:sp>
        <p:sp>
          <p:nvSpPr>
            <p:cNvPr id="36" name="直角三角形 35"/>
            <p:cNvSpPr/>
            <p:nvPr userDrawn="1"/>
          </p:nvSpPr>
          <p:spPr>
            <a:xfrm>
              <a:off x="8441633" y="2839244"/>
              <a:ext cx="1223342" cy="3312368"/>
            </a:xfrm>
            <a:prstGeom prst="rtTriangle">
              <a:avLst/>
            </a:pr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>
                <a:solidFill>
                  <a:schemeClr val="accent6"/>
                </a:solidFill>
              </a:endParaRPr>
            </a:p>
          </p:txBody>
        </p:sp>
      </p:grpSp>
      <p:sp>
        <p:nvSpPr>
          <p:cNvPr id="37" name="テキスト プレースホルダー 6"/>
          <p:cNvSpPr>
            <a:spLocks noGrp="1"/>
          </p:cNvSpPr>
          <p:nvPr>
            <p:ph type="body" sz="quarter" idx="27" hasCustomPrompt="1"/>
          </p:nvPr>
        </p:nvSpPr>
        <p:spPr>
          <a:xfrm>
            <a:off x="556641" y="2069094"/>
            <a:ext cx="4934654" cy="1882601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4400" i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8" name="テキスト プレースホルダー 6"/>
          <p:cNvSpPr>
            <a:spLocks noGrp="1"/>
          </p:cNvSpPr>
          <p:nvPr>
            <p:ph type="body" sz="quarter" idx="28" hasCustomPrompt="1"/>
          </p:nvPr>
        </p:nvSpPr>
        <p:spPr>
          <a:xfrm>
            <a:off x="6710601" y="2403572"/>
            <a:ext cx="4934654" cy="1882601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4400" i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0" y="4074294"/>
            <a:ext cx="6468055" cy="79353"/>
            <a:chOff x="0" y="6111441"/>
            <a:chExt cx="9701241" cy="119030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40" name="正方形/長方形 39"/>
            <p:cNvSpPr/>
            <p:nvPr userDrawn="1"/>
          </p:nvSpPr>
          <p:spPr>
            <a:xfrm>
              <a:off x="0" y="6126973"/>
              <a:ext cx="9657281" cy="103498"/>
            </a:xfrm>
            <a:prstGeom prst="rect">
              <a:avLst/>
            </a:pr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41" name="直角三角形 40"/>
            <p:cNvSpPr/>
            <p:nvPr userDrawn="1"/>
          </p:nvSpPr>
          <p:spPr>
            <a:xfrm>
              <a:off x="9657281" y="6111441"/>
              <a:ext cx="43960" cy="119029"/>
            </a:xfrm>
            <a:prstGeom prst="rtTriangle">
              <a:avLst/>
            </a:pr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2" name="グループ化 41"/>
          <p:cNvGrpSpPr/>
          <p:nvPr userDrawn="1"/>
        </p:nvGrpSpPr>
        <p:grpSpPr>
          <a:xfrm rot="10800000">
            <a:off x="5721828" y="2133277"/>
            <a:ext cx="6470171" cy="79353"/>
            <a:chOff x="-3174" y="6111441"/>
            <a:chExt cx="9704415" cy="11903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43" name="正方形/長方形 42"/>
            <p:cNvSpPr/>
            <p:nvPr userDrawn="1"/>
          </p:nvSpPr>
          <p:spPr>
            <a:xfrm>
              <a:off x="-3174" y="6111441"/>
              <a:ext cx="9660456" cy="119030"/>
            </a:xfrm>
            <a:prstGeom prst="rect">
              <a:avLst/>
            </a:pr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>
                <a:solidFill>
                  <a:schemeClr val="accent6"/>
                </a:solidFill>
              </a:endParaRPr>
            </a:p>
          </p:txBody>
        </p:sp>
        <p:sp>
          <p:nvSpPr>
            <p:cNvPr id="44" name="直角三角形 43"/>
            <p:cNvSpPr/>
            <p:nvPr userDrawn="1"/>
          </p:nvSpPr>
          <p:spPr>
            <a:xfrm>
              <a:off x="9657281" y="6111441"/>
              <a:ext cx="43960" cy="119029"/>
            </a:xfrm>
            <a:prstGeom prst="rtTriangle">
              <a:avLst/>
            </a:prstGeom>
            <a:grpFill/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200">
                <a:solidFill>
                  <a:schemeClr val="accent6"/>
                </a:solidFill>
              </a:endParaRPr>
            </a:p>
          </p:txBody>
        </p:sp>
      </p:grpSp>
      <p:sp>
        <p:nvSpPr>
          <p:cNvPr id="45" name="テキスト プレースホルダー 6"/>
          <p:cNvSpPr>
            <a:spLocks noGrp="1"/>
          </p:cNvSpPr>
          <p:nvPr>
            <p:ph type="body" sz="quarter" idx="14" hasCustomPrompt="1"/>
          </p:nvPr>
        </p:nvSpPr>
        <p:spPr>
          <a:xfrm>
            <a:off x="553025" y="4232388"/>
            <a:ext cx="4942318" cy="1262479"/>
          </a:xfrm>
        </p:spPr>
        <p:txBody>
          <a:bodyPr anchor="t">
            <a:normAutofit/>
          </a:bodyPr>
          <a:lstStyle>
            <a:lvl1pPr algn="l">
              <a:defRPr sz="1333" baseline="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6" name="テキスト プレースホルダー 6"/>
          <p:cNvSpPr>
            <a:spLocks noGrp="1"/>
          </p:cNvSpPr>
          <p:nvPr>
            <p:ph type="body" sz="quarter" idx="29" hasCustomPrompt="1"/>
          </p:nvPr>
        </p:nvSpPr>
        <p:spPr>
          <a:xfrm>
            <a:off x="6703501" y="4486492"/>
            <a:ext cx="4942318" cy="1262479"/>
          </a:xfrm>
        </p:spPr>
        <p:txBody>
          <a:bodyPr anchor="t">
            <a:normAutofit/>
          </a:bodyPr>
          <a:lstStyle>
            <a:lvl1pPr algn="l">
              <a:defRPr sz="1333" baseline="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円/楕円 12">
            <a:extLst>
              <a:ext uri="{FF2B5EF4-FFF2-40B4-BE49-F238E27FC236}">
                <a16:creationId xmlns:a16="http://schemas.microsoft.com/office/drawing/2014/main" id="{56D225E1-EDCF-EE8E-FBAE-C036783A1403}"/>
              </a:ext>
            </a:extLst>
          </p:cNvPr>
          <p:cNvSpPr/>
          <p:nvPr userDrawn="1"/>
        </p:nvSpPr>
        <p:spPr>
          <a:xfrm>
            <a:off x="1389431" y="1112107"/>
            <a:ext cx="467948" cy="448310"/>
          </a:xfrm>
          <a:prstGeom prst="ellipse">
            <a:avLst/>
          </a:prstGeom>
          <a:solidFill>
            <a:srgbClr val="F62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3">
            <a:extLst>
              <a:ext uri="{FF2B5EF4-FFF2-40B4-BE49-F238E27FC236}">
                <a16:creationId xmlns:a16="http://schemas.microsoft.com/office/drawing/2014/main" id="{9D3A996B-424D-67CF-A023-80D924EC59AC}"/>
              </a:ext>
            </a:extLst>
          </p:cNvPr>
          <p:cNvSpPr/>
          <p:nvPr userDrawn="1"/>
        </p:nvSpPr>
        <p:spPr>
          <a:xfrm>
            <a:off x="-19335" y="0"/>
            <a:ext cx="1111377" cy="795277"/>
          </a:xfrm>
          <a:custGeom>
            <a:avLst/>
            <a:gdLst/>
            <a:ahLst/>
            <a:cxnLst/>
            <a:rect l="l" t="t" r="r" b="b"/>
            <a:pathLst>
              <a:path w="1368152" h="1021905">
                <a:moveTo>
                  <a:pt x="92597" y="0"/>
                </a:moveTo>
                <a:lnTo>
                  <a:pt x="1275555" y="0"/>
                </a:lnTo>
                <a:cubicBezTo>
                  <a:pt x="1335432" y="98498"/>
                  <a:pt x="1368152" y="214342"/>
                  <a:pt x="1368152" y="337829"/>
                </a:cubicBezTo>
                <a:cubicBezTo>
                  <a:pt x="1368152" y="715634"/>
                  <a:pt x="1061881" y="1021905"/>
                  <a:pt x="684076" y="1021905"/>
                </a:cubicBezTo>
                <a:cubicBezTo>
                  <a:pt x="306271" y="1021905"/>
                  <a:pt x="0" y="715634"/>
                  <a:pt x="0" y="337829"/>
                </a:cubicBezTo>
                <a:cubicBezTo>
                  <a:pt x="0" y="214342"/>
                  <a:pt x="32720" y="98498"/>
                  <a:pt x="92597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7">
            <a:extLst>
              <a:ext uri="{FF2B5EF4-FFF2-40B4-BE49-F238E27FC236}">
                <a16:creationId xmlns:a16="http://schemas.microsoft.com/office/drawing/2014/main" id="{F5C1F0B9-23C6-85B8-178E-1DEB9A26BE55}"/>
              </a:ext>
            </a:extLst>
          </p:cNvPr>
          <p:cNvSpPr/>
          <p:nvPr userDrawn="1"/>
        </p:nvSpPr>
        <p:spPr>
          <a:xfrm>
            <a:off x="572315" y="840451"/>
            <a:ext cx="643429" cy="61642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8">
            <a:extLst>
              <a:ext uri="{FF2B5EF4-FFF2-40B4-BE49-F238E27FC236}">
                <a16:creationId xmlns:a16="http://schemas.microsoft.com/office/drawing/2014/main" id="{33636E29-0538-B57B-C6F2-28FD4C22505F}"/>
              </a:ext>
            </a:extLst>
          </p:cNvPr>
          <p:cNvSpPr/>
          <p:nvPr userDrawn="1"/>
        </p:nvSpPr>
        <p:spPr>
          <a:xfrm>
            <a:off x="1126964" y="190035"/>
            <a:ext cx="806506" cy="77266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20">
            <a:extLst>
              <a:ext uri="{FF2B5EF4-FFF2-40B4-BE49-F238E27FC236}">
                <a16:creationId xmlns:a16="http://schemas.microsoft.com/office/drawing/2014/main" id="{14C15C2D-E1AC-A9F6-3C46-134D6FF4A6D2}"/>
              </a:ext>
            </a:extLst>
          </p:cNvPr>
          <p:cNvSpPr/>
          <p:nvPr userDrawn="1"/>
        </p:nvSpPr>
        <p:spPr>
          <a:xfrm>
            <a:off x="10557567" y="5731829"/>
            <a:ext cx="365125" cy="3651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22">
            <a:extLst>
              <a:ext uri="{FF2B5EF4-FFF2-40B4-BE49-F238E27FC236}">
                <a16:creationId xmlns:a16="http://schemas.microsoft.com/office/drawing/2014/main" id="{0FFE6731-3F52-916D-17DA-BCC9AF8A6CD6}"/>
              </a:ext>
            </a:extLst>
          </p:cNvPr>
          <p:cNvSpPr/>
          <p:nvPr userDrawn="1"/>
        </p:nvSpPr>
        <p:spPr>
          <a:xfrm>
            <a:off x="10970625" y="5790568"/>
            <a:ext cx="907977" cy="9079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9">
            <a:extLst>
              <a:ext uri="{FF2B5EF4-FFF2-40B4-BE49-F238E27FC236}">
                <a16:creationId xmlns:a16="http://schemas.microsoft.com/office/drawing/2014/main" id="{C3935657-C44C-9E61-CEDB-33AD40D4B0C7}"/>
              </a:ext>
            </a:extLst>
          </p:cNvPr>
          <p:cNvSpPr/>
          <p:nvPr userDrawn="1"/>
        </p:nvSpPr>
        <p:spPr>
          <a:xfrm>
            <a:off x="10417182" y="6368118"/>
            <a:ext cx="605318" cy="489882"/>
          </a:xfrm>
          <a:custGeom>
            <a:avLst/>
            <a:gdLst/>
            <a:ahLst/>
            <a:cxnLst/>
            <a:rect l="l" t="t" r="r" b="b"/>
            <a:pathLst>
              <a:path w="720080" h="582759">
                <a:moveTo>
                  <a:pt x="360040" y="0"/>
                </a:moveTo>
                <a:cubicBezTo>
                  <a:pt x="558884" y="0"/>
                  <a:pt x="720080" y="161195"/>
                  <a:pt x="720080" y="360040"/>
                </a:cubicBezTo>
                <a:cubicBezTo>
                  <a:pt x="720080" y="444579"/>
                  <a:pt x="690944" y="522313"/>
                  <a:pt x="640920" y="582759"/>
                </a:cubicBezTo>
                <a:lnTo>
                  <a:pt x="79160" y="582759"/>
                </a:lnTo>
                <a:cubicBezTo>
                  <a:pt x="29136" y="522313"/>
                  <a:pt x="0" y="444579"/>
                  <a:pt x="0" y="360040"/>
                </a:cubicBezTo>
                <a:cubicBezTo>
                  <a:pt x="0" y="161195"/>
                  <a:pt x="161195" y="0"/>
                  <a:pt x="360040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159220" y="365125"/>
            <a:ext cx="9194579" cy="526001"/>
          </a:xfrm>
        </p:spPr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6545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" presetClass="entr" presetSubtype="9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" presetClass="entr" presetSubtype="9" decel="10000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" presetClass="entr" presetSubtype="9" decel="10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" presetClass="entr" presetSubtype="9" decel="10000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" presetClass="entr" presetSubtype="6" decel="10000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" presetClass="entr" presetSubtype="6" decel="10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" presetClass="entr" presetSubtype="6" decel="100000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  <p:bldP spid="37" grpId="0" build="p">
        <p:tmplLst>
          <p:tmpl lvl="1"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5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4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4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5" grpI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4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4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6" grpI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oces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正方形/長方形 71"/>
          <p:cNvSpPr/>
          <p:nvPr userDrawn="1"/>
        </p:nvSpPr>
        <p:spPr>
          <a:xfrm>
            <a:off x="0" y="0"/>
            <a:ext cx="12192000" cy="745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grpSp>
        <p:nvGrpSpPr>
          <p:cNvPr id="29" name="グループ化 28"/>
          <p:cNvGrpSpPr/>
          <p:nvPr userDrawn="1"/>
        </p:nvGrpSpPr>
        <p:grpSpPr>
          <a:xfrm>
            <a:off x="5513687" y="1790105"/>
            <a:ext cx="4002631" cy="605404"/>
            <a:chOff x="1073297" y="6784950"/>
            <a:chExt cx="6003425" cy="908106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30" name="正方形/長方形 29"/>
            <p:cNvSpPr/>
            <p:nvPr userDrawn="1"/>
          </p:nvSpPr>
          <p:spPr>
            <a:xfrm>
              <a:off x="1527349" y="6784951"/>
              <a:ext cx="5095320" cy="9081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31" name="円/楕円 30"/>
            <p:cNvSpPr/>
            <p:nvPr userDrawn="1"/>
          </p:nvSpPr>
          <p:spPr>
            <a:xfrm>
              <a:off x="6168617" y="6784951"/>
              <a:ext cx="908105" cy="9081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32" name="円/楕円 31"/>
            <p:cNvSpPr/>
            <p:nvPr userDrawn="1"/>
          </p:nvSpPr>
          <p:spPr>
            <a:xfrm>
              <a:off x="1073297" y="6784950"/>
              <a:ext cx="908105" cy="9081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</p:grpSp>
      <p:grpSp>
        <p:nvGrpSpPr>
          <p:cNvPr id="37" name="グループ化 36"/>
          <p:cNvGrpSpPr/>
          <p:nvPr userDrawn="1"/>
        </p:nvGrpSpPr>
        <p:grpSpPr>
          <a:xfrm>
            <a:off x="2126189" y="2932452"/>
            <a:ext cx="4002631" cy="605404"/>
            <a:chOff x="1073297" y="6784950"/>
            <a:chExt cx="6003425" cy="908106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正方形/長方形 37"/>
            <p:cNvSpPr/>
            <p:nvPr userDrawn="1"/>
          </p:nvSpPr>
          <p:spPr>
            <a:xfrm>
              <a:off x="1527349" y="6784951"/>
              <a:ext cx="5095320" cy="9081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39" name="円/楕円 38"/>
            <p:cNvSpPr/>
            <p:nvPr userDrawn="1"/>
          </p:nvSpPr>
          <p:spPr>
            <a:xfrm>
              <a:off x="6168617" y="6784951"/>
              <a:ext cx="908105" cy="9081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40" name="円/楕円 39"/>
            <p:cNvSpPr/>
            <p:nvPr userDrawn="1"/>
          </p:nvSpPr>
          <p:spPr>
            <a:xfrm>
              <a:off x="1073297" y="6784950"/>
              <a:ext cx="908105" cy="9081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</p:grpSp>
      <p:grpSp>
        <p:nvGrpSpPr>
          <p:cNvPr id="44" name="グループ化 43"/>
          <p:cNvGrpSpPr/>
          <p:nvPr userDrawn="1"/>
        </p:nvGrpSpPr>
        <p:grpSpPr>
          <a:xfrm>
            <a:off x="5523363" y="4074799"/>
            <a:ext cx="4002631" cy="605404"/>
            <a:chOff x="1073297" y="6784950"/>
            <a:chExt cx="6003425" cy="9081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45" name="正方形/長方形 44"/>
            <p:cNvSpPr/>
            <p:nvPr userDrawn="1"/>
          </p:nvSpPr>
          <p:spPr>
            <a:xfrm>
              <a:off x="1527349" y="6784951"/>
              <a:ext cx="5095320" cy="9081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46" name="円/楕円 45"/>
            <p:cNvSpPr/>
            <p:nvPr userDrawn="1"/>
          </p:nvSpPr>
          <p:spPr>
            <a:xfrm>
              <a:off x="6168617" y="6784951"/>
              <a:ext cx="908105" cy="9081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47" name="円/楕円 46"/>
            <p:cNvSpPr/>
            <p:nvPr userDrawn="1"/>
          </p:nvSpPr>
          <p:spPr>
            <a:xfrm>
              <a:off x="1073297" y="6784950"/>
              <a:ext cx="908105" cy="9081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</p:grpSp>
      <p:grpSp>
        <p:nvGrpSpPr>
          <p:cNvPr id="58" name="グループ化 57"/>
          <p:cNvGrpSpPr/>
          <p:nvPr userDrawn="1"/>
        </p:nvGrpSpPr>
        <p:grpSpPr>
          <a:xfrm>
            <a:off x="2116512" y="5217147"/>
            <a:ext cx="4002631" cy="605404"/>
            <a:chOff x="1073297" y="6784950"/>
            <a:chExt cx="6003425" cy="908106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59" name="正方形/長方形 58"/>
            <p:cNvSpPr/>
            <p:nvPr userDrawn="1"/>
          </p:nvSpPr>
          <p:spPr>
            <a:xfrm>
              <a:off x="1527349" y="6784951"/>
              <a:ext cx="5095320" cy="9081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60" name="円/楕円 59"/>
            <p:cNvSpPr/>
            <p:nvPr userDrawn="1"/>
          </p:nvSpPr>
          <p:spPr>
            <a:xfrm>
              <a:off x="6168617" y="6784951"/>
              <a:ext cx="908105" cy="9081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61" name="円/楕円 60"/>
            <p:cNvSpPr/>
            <p:nvPr userDrawn="1"/>
          </p:nvSpPr>
          <p:spPr>
            <a:xfrm>
              <a:off x="1073297" y="6784950"/>
              <a:ext cx="908105" cy="9081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7006968" y="6309600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/>
              <a:t>The Power of PowerPoint | thepopp.com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>
          <a:xfrm>
            <a:off x="11425054" y="6288526"/>
            <a:ext cx="720142" cy="365125"/>
          </a:xfrm>
          <a:prstGeom prst="rect">
            <a:avLst/>
          </a:prstGeom>
        </p:spPr>
        <p:txBody>
          <a:bodyPr/>
          <a:lstStyle/>
          <a:p>
            <a:fld id="{E6459DFB-86F3-43FA-8567-2EA6E426AE90}" type="slidenum">
              <a:rPr lang="ja-JP" altLang="en-US" smtClean="0"/>
              <a:pPr/>
              <a:t>‹#›</a:t>
            </a:fld>
            <a:endParaRPr lang="ja-JP" altLang="en-US"/>
          </a:p>
        </p:txBody>
      </p:sp>
      <p:grpSp>
        <p:nvGrpSpPr>
          <p:cNvPr id="15" name="グループ化 14"/>
          <p:cNvGrpSpPr/>
          <p:nvPr userDrawn="1"/>
        </p:nvGrpSpPr>
        <p:grpSpPr>
          <a:xfrm>
            <a:off x="2126189" y="647757"/>
            <a:ext cx="4002631" cy="605404"/>
            <a:chOff x="1073297" y="6784950"/>
            <a:chExt cx="6003425" cy="908106"/>
          </a:xfrm>
        </p:grpSpPr>
        <p:sp>
          <p:nvSpPr>
            <p:cNvPr id="16" name="正方形/長方形 15"/>
            <p:cNvSpPr/>
            <p:nvPr userDrawn="1"/>
          </p:nvSpPr>
          <p:spPr>
            <a:xfrm>
              <a:off x="1527349" y="6784951"/>
              <a:ext cx="5095320" cy="9081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17" name="円/楕円 16"/>
            <p:cNvSpPr/>
            <p:nvPr userDrawn="1"/>
          </p:nvSpPr>
          <p:spPr>
            <a:xfrm>
              <a:off x="6168617" y="6784951"/>
              <a:ext cx="908105" cy="90810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18" name="円/楕円 17"/>
            <p:cNvSpPr/>
            <p:nvPr userDrawn="1"/>
          </p:nvSpPr>
          <p:spPr>
            <a:xfrm>
              <a:off x="1073297" y="6784950"/>
              <a:ext cx="908105" cy="90810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</p:grpSp>
      <p:sp>
        <p:nvSpPr>
          <p:cNvPr id="21" name="テキスト プレースホルダー 6"/>
          <p:cNvSpPr>
            <a:spLocks noGrp="1"/>
          </p:cNvSpPr>
          <p:nvPr>
            <p:ph type="body" sz="quarter" idx="21" hasCustomPrompt="1"/>
          </p:nvPr>
        </p:nvSpPr>
        <p:spPr>
          <a:xfrm>
            <a:off x="2507970" y="705766"/>
            <a:ext cx="2926334" cy="480053"/>
          </a:xfrm>
        </p:spPr>
        <p:txBody>
          <a:bodyPr anchor="ctr">
            <a:noAutofit/>
          </a:bodyPr>
          <a:lstStyle>
            <a:lvl1pPr algn="r">
              <a:defRPr sz="1867" i="0" baseline="0">
                <a:solidFill>
                  <a:schemeClr val="accent1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26" name="直線コネクタ 25"/>
          <p:cNvCxnSpPr/>
          <p:nvPr userDrawn="1"/>
        </p:nvCxnSpPr>
        <p:spPr>
          <a:xfrm>
            <a:off x="5826091" y="0"/>
            <a:ext cx="2571" cy="6947505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円/楕円 18"/>
          <p:cNvSpPr/>
          <p:nvPr userDrawn="1"/>
        </p:nvSpPr>
        <p:spPr>
          <a:xfrm>
            <a:off x="5606336" y="730723"/>
            <a:ext cx="439509" cy="43947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/>
              <a:t>-</a:t>
            </a:r>
            <a:endParaRPr kumimoji="1" lang="ja-JP" altLang="en-US" sz="1200" dirty="0"/>
          </a:p>
        </p:txBody>
      </p:sp>
      <p:sp>
        <p:nvSpPr>
          <p:cNvPr id="33" name="テキスト プレースホルダー 6"/>
          <p:cNvSpPr>
            <a:spLocks noGrp="1"/>
          </p:cNvSpPr>
          <p:nvPr>
            <p:ph type="body" sz="quarter" idx="22" hasCustomPrompt="1"/>
          </p:nvPr>
        </p:nvSpPr>
        <p:spPr>
          <a:xfrm>
            <a:off x="6119142" y="1848113"/>
            <a:ext cx="3094447" cy="480053"/>
          </a:xfrm>
        </p:spPr>
        <p:txBody>
          <a:bodyPr anchor="ctr">
            <a:noAutofit/>
          </a:bodyPr>
          <a:lstStyle>
            <a:lvl1pPr algn="l">
              <a:defRPr sz="1867" i="0" baseline="0">
                <a:solidFill>
                  <a:schemeClr val="accent3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円/楕円 33"/>
          <p:cNvSpPr/>
          <p:nvPr userDrawn="1"/>
        </p:nvSpPr>
        <p:spPr>
          <a:xfrm>
            <a:off x="5605986" y="1873071"/>
            <a:ext cx="439509" cy="43947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/>
              <a:t>-</a:t>
            </a:r>
          </a:p>
        </p:txBody>
      </p:sp>
      <p:sp>
        <p:nvSpPr>
          <p:cNvPr id="35" name="テキスト プレースホルダー 6"/>
          <p:cNvSpPr>
            <a:spLocks noGrp="1"/>
          </p:cNvSpPr>
          <p:nvPr>
            <p:ph type="body" sz="quarter" idx="28" hasCustomPrompt="1"/>
          </p:nvPr>
        </p:nvSpPr>
        <p:spPr>
          <a:xfrm>
            <a:off x="1252485" y="1266840"/>
            <a:ext cx="4180340" cy="908075"/>
          </a:xfrm>
        </p:spPr>
        <p:txBody>
          <a:bodyPr anchor="t">
            <a:noAutofit/>
          </a:bodyPr>
          <a:lstStyle>
            <a:lvl1pPr algn="r">
              <a:defRPr sz="1333" i="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テキスト プレースホルダー 6"/>
          <p:cNvSpPr>
            <a:spLocks noGrp="1"/>
          </p:cNvSpPr>
          <p:nvPr>
            <p:ph type="body" sz="quarter" idx="29" hasCustomPrompt="1"/>
          </p:nvPr>
        </p:nvSpPr>
        <p:spPr>
          <a:xfrm>
            <a:off x="6119142" y="2409188"/>
            <a:ext cx="4180340" cy="908075"/>
          </a:xfrm>
        </p:spPr>
        <p:txBody>
          <a:bodyPr anchor="t">
            <a:noAutofit/>
          </a:bodyPr>
          <a:lstStyle>
            <a:lvl1pPr algn="l">
              <a:defRPr sz="1333" i="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テキスト プレースホルダー 6"/>
          <p:cNvSpPr>
            <a:spLocks noGrp="1"/>
          </p:cNvSpPr>
          <p:nvPr>
            <p:ph type="body" sz="quarter" idx="30" hasCustomPrompt="1"/>
          </p:nvPr>
        </p:nvSpPr>
        <p:spPr>
          <a:xfrm>
            <a:off x="2507970" y="2990460"/>
            <a:ext cx="2926334" cy="480053"/>
          </a:xfrm>
        </p:spPr>
        <p:txBody>
          <a:bodyPr anchor="ctr">
            <a:noAutofit/>
          </a:bodyPr>
          <a:lstStyle>
            <a:lvl1pPr algn="r">
              <a:defRPr sz="1867" i="0" baseline="0">
                <a:solidFill>
                  <a:schemeClr val="accent2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円/楕円 41"/>
          <p:cNvSpPr/>
          <p:nvPr userDrawn="1"/>
        </p:nvSpPr>
        <p:spPr>
          <a:xfrm>
            <a:off x="5606336" y="3015418"/>
            <a:ext cx="439509" cy="43947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/>
              <a:t>-</a:t>
            </a:r>
            <a:endParaRPr kumimoji="1" lang="ja-JP" altLang="en-US" sz="1200" dirty="0"/>
          </a:p>
        </p:txBody>
      </p:sp>
      <p:sp>
        <p:nvSpPr>
          <p:cNvPr id="43" name="テキスト プレースホルダー 6"/>
          <p:cNvSpPr>
            <a:spLocks noGrp="1"/>
          </p:cNvSpPr>
          <p:nvPr>
            <p:ph type="body" sz="quarter" idx="31" hasCustomPrompt="1"/>
          </p:nvPr>
        </p:nvSpPr>
        <p:spPr>
          <a:xfrm>
            <a:off x="1252485" y="3551535"/>
            <a:ext cx="4180340" cy="908075"/>
          </a:xfrm>
        </p:spPr>
        <p:txBody>
          <a:bodyPr anchor="t">
            <a:noAutofit/>
          </a:bodyPr>
          <a:lstStyle>
            <a:lvl1pPr algn="r">
              <a:defRPr sz="1333" i="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8" name="テキスト プレースホルダー 6"/>
          <p:cNvSpPr>
            <a:spLocks noGrp="1"/>
          </p:cNvSpPr>
          <p:nvPr>
            <p:ph type="body" sz="quarter" idx="32" hasCustomPrompt="1"/>
          </p:nvPr>
        </p:nvSpPr>
        <p:spPr>
          <a:xfrm>
            <a:off x="6128819" y="4132808"/>
            <a:ext cx="3094447" cy="480053"/>
          </a:xfrm>
        </p:spPr>
        <p:txBody>
          <a:bodyPr anchor="ctr">
            <a:noAutofit/>
          </a:bodyPr>
          <a:lstStyle>
            <a:lvl1pPr algn="l">
              <a:defRPr sz="1867" i="0" baseline="0">
                <a:solidFill>
                  <a:schemeClr val="accent4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9" name="円/楕円 48"/>
          <p:cNvSpPr/>
          <p:nvPr userDrawn="1"/>
        </p:nvSpPr>
        <p:spPr>
          <a:xfrm>
            <a:off x="5615663" y="4157765"/>
            <a:ext cx="439509" cy="43947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/>
              <a:t>-</a:t>
            </a:r>
          </a:p>
        </p:txBody>
      </p:sp>
      <p:sp>
        <p:nvSpPr>
          <p:cNvPr id="50" name="テキスト プレースホルダー 6"/>
          <p:cNvSpPr>
            <a:spLocks noGrp="1"/>
          </p:cNvSpPr>
          <p:nvPr>
            <p:ph type="body" sz="quarter" idx="33" hasCustomPrompt="1"/>
          </p:nvPr>
        </p:nvSpPr>
        <p:spPr>
          <a:xfrm>
            <a:off x="6128819" y="4693883"/>
            <a:ext cx="4180340" cy="908075"/>
          </a:xfrm>
        </p:spPr>
        <p:txBody>
          <a:bodyPr anchor="t">
            <a:noAutofit/>
          </a:bodyPr>
          <a:lstStyle>
            <a:lvl1pPr algn="l">
              <a:defRPr sz="1333" i="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2" name="テキスト プレースホルダー 6"/>
          <p:cNvSpPr>
            <a:spLocks noGrp="1"/>
          </p:cNvSpPr>
          <p:nvPr>
            <p:ph type="body" sz="quarter" idx="34" hasCustomPrompt="1"/>
          </p:nvPr>
        </p:nvSpPr>
        <p:spPr>
          <a:xfrm>
            <a:off x="2498293" y="5275155"/>
            <a:ext cx="2926334" cy="480053"/>
          </a:xfrm>
        </p:spPr>
        <p:txBody>
          <a:bodyPr anchor="ctr">
            <a:noAutofit/>
          </a:bodyPr>
          <a:lstStyle>
            <a:lvl1pPr algn="r">
              <a:defRPr sz="1867" i="0" baseline="0">
                <a:solidFill>
                  <a:schemeClr val="accent5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3" name="円/楕円 62"/>
          <p:cNvSpPr/>
          <p:nvPr userDrawn="1"/>
        </p:nvSpPr>
        <p:spPr>
          <a:xfrm>
            <a:off x="5596660" y="5300113"/>
            <a:ext cx="439509" cy="43947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/>
              <a:t>-</a:t>
            </a:r>
            <a:endParaRPr kumimoji="1" lang="ja-JP" altLang="en-US" sz="1200" dirty="0"/>
          </a:p>
        </p:txBody>
      </p:sp>
      <p:sp>
        <p:nvSpPr>
          <p:cNvPr id="64" name="テキスト プレースホルダー 6"/>
          <p:cNvSpPr>
            <a:spLocks noGrp="1"/>
          </p:cNvSpPr>
          <p:nvPr>
            <p:ph type="body" sz="quarter" idx="35" hasCustomPrompt="1"/>
          </p:nvPr>
        </p:nvSpPr>
        <p:spPr>
          <a:xfrm>
            <a:off x="1242808" y="5836230"/>
            <a:ext cx="4180340" cy="908075"/>
          </a:xfrm>
        </p:spPr>
        <p:txBody>
          <a:bodyPr anchor="t">
            <a:noAutofit/>
          </a:bodyPr>
          <a:lstStyle>
            <a:lvl1pPr algn="r">
              <a:defRPr sz="1333" i="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5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6288038" y="164638"/>
            <a:ext cx="5327768" cy="802101"/>
          </a:xfrm>
          <a:prstGeom prst="rect">
            <a:avLst/>
          </a:prstGeom>
        </p:spPr>
        <p:txBody>
          <a:bodyPr vert="horz" lIns="163275" tIns="81638" rIns="163275" bIns="81638" rtlCol="0" anchor="ctr">
            <a:normAutofit/>
          </a:bodyPr>
          <a:lstStyle>
            <a:lvl1pPr>
              <a:defRPr baseline="0"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66" name="テキスト プレースホルダー 6"/>
          <p:cNvSpPr>
            <a:spLocks noGrp="1"/>
          </p:cNvSpPr>
          <p:nvPr>
            <p:ph type="body" sz="quarter" idx="13" hasCustomPrompt="1"/>
          </p:nvPr>
        </p:nvSpPr>
        <p:spPr>
          <a:xfrm>
            <a:off x="6336047" y="1028734"/>
            <a:ext cx="5279759" cy="336037"/>
          </a:xfrm>
        </p:spPr>
        <p:txBody>
          <a:bodyPr/>
          <a:lstStyle>
            <a:lvl1pPr>
              <a:defRPr i="1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Open Sans Light" panose="020B0306030504020204" pitchFamily="34" charset="0"/>
              </a:defRPr>
            </a:lvl1pPr>
          </a:lstStyle>
          <a:p>
            <a:pPr lvl="0"/>
            <a:r>
              <a:rPr kumimoji="1" lang="en-US" altLang="ja-JP" dirty="0"/>
              <a:t>Short description goes here</a:t>
            </a:r>
            <a:endParaRPr kumimoji="1" lang="ja-JP" altLang="en-US" dirty="0"/>
          </a:p>
        </p:txBody>
      </p:sp>
      <p:sp>
        <p:nvSpPr>
          <p:cNvPr id="67" name="正方形/長方形 66"/>
          <p:cNvSpPr/>
          <p:nvPr userDrawn="1"/>
        </p:nvSpPr>
        <p:spPr>
          <a:xfrm>
            <a:off x="6384057" y="932723"/>
            <a:ext cx="2160427" cy="4800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" name="円/楕円 12">
            <a:extLst>
              <a:ext uri="{FF2B5EF4-FFF2-40B4-BE49-F238E27FC236}">
                <a16:creationId xmlns:a16="http://schemas.microsoft.com/office/drawing/2014/main" id="{8967064E-914C-2733-75F4-B328A667C9EE}"/>
              </a:ext>
            </a:extLst>
          </p:cNvPr>
          <p:cNvSpPr/>
          <p:nvPr userDrawn="1"/>
        </p:nvSpPr>
        <p:spPr>
          <a:xfrm>
            <a:off x="925440" y="816189"/>
            <a:ext cx="343492" cy="329077"/>
          </a:xfrm>
          <a:prstGeom prst="ellipse">
            <a:avLst/>
          </a:prstGeom>
          <a:solidFill>
            <a:srgbClr val="F62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13">
            <a:extLst>
              <a:ext uri="{FF2B5EF4-FFF2-40B4-BE49-F238E27FC236}">
                <a16:creationId xmlns:a16="http://schemas.microsoft.com/office/drawing/2014/main" id="{6081253F-379D-AB86-AD6E-C697E5D1C471}"/>
              </a:ext>
            </a:extLst>
          </p:cNvPr>
          <p:cNvSpPr/>
          <p:nvPr userDrawn="1"/>
        </p:nvSpPr>
        <p:spPr>
          <a:xfrm>
            <a:off x="-19334" y="1"/>
            <a:ext cx="815794" cy="583764"/>
          </a:xfrm>
          <a:custGeom>
            <a:avLst/>
            <a:gdLst/>
            <a:ahLst/>
            <a:cxnLst/>
            <a:rect l="l" t="t" r="r" b="b"/>
            <a:pathLst>
              <a:path w="1368152" h="1021905">
                <a:moveTo>
                  <a:pt x="92597" y="0"/>
                </a:moveTo>
                <a:lnTo>
                  <a:pt x="1275555" y="0"/>
                </a:lnTo>
                <a:cubicBezTo>
                  <a:pt x="1335432" y="98498"/>
                  <a:pt x="1368152" y="214342"/>
                  <a:pt x="1368152" y="337829"/>
                </a:cubicBezTo>
                <a:cubicBezTo>
                  <a:pt x="1368152" y="715634"/>
                  <a:pt x="1061881" y="1021905"/>
                  <a:pt x="684076" y="1021905"/>
                </a:cubicBezTo>
                <a:cubicBezTo>
                  <a:pt x="306271" y="1021905"/>
                  <a:pt x="0" y="715634"/>
                  <a:pt x="0" y="337829"/>
                </a:cubicBezTo>
                <a:cubicBezTo>
                  <a:pt x="0" y="214342"/>
                  <a:pt x="32720" y="98498"/>
                  <a:pt x="92597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17">
            <a:extLst>
              <a:ext uri="{FF2B5EF4-FFF2-40B4-BE49-F238E27FC236}">
                <a16:creationId xmlns:a16="http://schemas.microsoft.com/office/drawing/2014/main" id="{FD521DB3-3334-F1F2-2B77-174732019A89}"/>
              </a:ext>
            </a:extLst>
          </p:cNvPr>
          <p:cNvSpPr/>
          <p:nvPr userDrawn="1"/>
        </p:nvSpPr>
        <p:spPr>
          <a:xfrm>
            <a:off x="397701" y="589948"/>
            <a:ext cx="472302" cy="45248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18">
            <a:extLst>
              <a:ext uri="{FF2B5EF4-FFF2-40B4-BE49-F238E27FC236}">
                <a16:creationId xmlns:a16="http://schemas.microsoft.com/office/drawing/2014/main" id="{5EA06CCA-074D-445B-AC78-AAFF276FA18C}"/>
              </a:ext>
            </a:extLst>
          </p:cNvPr>
          <p:cNvSpPr/>
          <p:nvPr userDrawn="1"/>
        </p:nvSpPr>
        <p:spPr>
          <a:xfrm>
            <a:off x="821060" y="163560"/>
            <a:ext cx="592007" cy="56716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20">
            <a:extLst>
              <a:ext uri="{FF2B5EF4-FFF2-40B4-BE49-F238E27FC236}">
                <a16:creationId xmlns:a16="http://schemas.microsoft.com/office/drawing/2014/main" id="{555FAE45-76BF-A053-674E-5A6BC7CB8D9E}"/>
              </a:ext>
            </a:extLst>
          </p:cNvPr>
          <p:cNvSpPr/>
          <p:nvPr userDrawn="1"/>
        </p:nvSpPr>
        <p:spPr>
          <a:xfrm>
            <a:off x="10912833" y="6024837"/>
            <a:ext cx="260724" cy="26072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22">
            <a:extLst>
              <a:ext uri="{FF2B5EF4-FFF2-40B4-BE49-F238E27FC236}">
                <a16:creationId xmlns:a16="http://schemas.microsoft.com/office/drawing/2014/main" id="{6F7D7C38-116B-0BC1-8E72-F5125FB9F2E1}"/>
              </a:ext>
            </a:extLst>
          </p:cNvPr>
          <p:cNvSpPr/>
          <p:nvPr userDrawn="1"/>
        </p:nvSpPr>
        <p:spPr>
          <a:xfrm>
            <a:off x="11295147" y="6015846"/>
            <a:ext cx="728459" cy="72845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19">
            <a:extLst>
              <a:ext uri="{FF2B5EF4-FFF2-40B4-BE49-F238E27FC236}">
                <a16:creationId xmlns:a16="http://schemas.microsoft.com/office/drawing/2014/main" id="{19ECCCDD-F814-BCF2-746E-8F79EA8E4E79}"/>
              </a:ext>
            </a:extLst>
          </p:cNvPr>
          <p:cNvSpPr/>
          <p:nvPr userDrawn="1"/>
        </p:nvSpPr>
        <p:spPr>
          <a:xfrm>
            <a:off x="10789059" y="6522245"/>
            <a:ext cx="451164" cy="365126"/>
          </a:xfrm>
          <a:custGeom>
            <a:avLst/>
            <a:gdLst/>
            <a:ahLst/>
            <a:cxnLst/>
            <a:rect l="l" t="t" r="r" b="b"/>
            <a:pathLst>
              <a:path w="720080" h="582759">
                <a:moveTo>
                  <a:pt x="360040" y="0"/>
                </a:moveTo>
                <a:cubicBezTo>
                  <a:pt x="558884" y="0"/>
                  <a:pt x="720080" y="161195"/>
                  <a:pt x="720080" y="360040"/>
                </a:cubicBezTo>
                <a:cubicBezTo>
                  <a:pt x="720080" y="444579"/>
                  <a:pt x="690944" y="522313"/>
                  <a:pt x="640920" y="582759"/>
                </a:cubicBezTo>
                <a:lnTo>
                  <a:pt x="79160" y="582759"/>
                </a:lnTo>
                <a:cubicBezTo>
                  <a:pt x="29136" y="522313"/>
                  <a:pt x="0" y="444579"/>
                  <a:pt x="0" y="360040"/>
                </a:cubicBezTo>
                <a:cubicBezTo>
                  <a:pt x="0" y="161195"/>
                  <a:pt x="161195" y="0"/>
                  <a:pt x="36004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160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1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100"/>
                            </p:stCondLst>
                            <p:childTnLst>
                              <p:par>
                                <p:cTn id="3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600"/>
                            </p:stCondLst>
                            <p:childTnLst>
                              <p:par>
                                <p:cTn id="4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100"/>
                            </p:stCondLst>
                            <p:childTnLst>
                              <p:par>
                                <p:cTn id="4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7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200"/>
                            </p:stCondLst>
                            <p:childTnLst>
                              <p:par>
                                <p:cTn id="58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700"/>
                            </p:stCondLst>
                            <p:childTnLst>
                              <p:par>
                                <p:cTn id="6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30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800"/>
                            </p:stCondLst>
                            <p:childTnLst>
                              <p:par>
                                <p:cTn id="7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300"/>
                            </p:stCondLst>
                            <p:childTnLst>
                              <p:par>
                                <p:cTn id="81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9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400"/>
                            </p:stCondLst>
                            <p:childTnLst>
                              <p:par>
                                <p:cTn id="9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900"/>
                            </p:stCondLst>
                            <p:childTnLst>
                              <p:par>
                                <p:cTn id="9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500"/>
                            </p:stCondLst>
                            <p:childTnLst>
                              <p:par>
                                <p:cTn id="10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9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" presetClass="entr" presetSubtype="9" decel="10000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" presetClass="entr" presetSubtype="9" decel="10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" presetClass="entr" presetSubtype="9" decel="10000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" presetClass="entr" presetSubtype="6" decel="10000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" presetClass="entr" presetSubtype="6" decel="10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" presetClass="entr" presetSubtype="6" decel="100000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animBg="1"/>
      <p:bldP spid="33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animBg="1"/>
      <p:bldP spid="35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2" grpId="0" animBg="1"/>
      <p:bldP spid="43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9" grpId="0" animBg="1"/>
      <p:bldP spid="5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3" grpId="0" animBg="1"/>
      <p:bldP spid="64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/>
      <p:bldP spid="66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ill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/楕円 12">
            <a:extLst>
              <a:ext uri="{FF2B5EF4-FFF2-40B4-BE49-F238E27FC236}">
                <a16:creationId xmlns:a16="http://schemas.microsoft.com/office/drawing/2014/main" id="{09D0C418-F4A3-A3FF-F1F6-F45A5E67229E}"/>
              </a:ext>
            </a:extLst>
          </p:cNvPr>
          <p:cNvSpPr/>
          <p:nvPr userDrawn="1"/>
        </p:nvSpPr>
        <p:spPr>
          <a:xfrm>
            <a:off x="1389431" y="1112107"/>
            <a:ext cx="467948" cy="448310"/>
          </a:xfrm>
          <a:prstGeom prst="ellipse">
            <a:avLst/>
          </a:prstGeom>
          <a:solidFill>
            <a:srgbClr val="F62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13">
            <a:extLst>
              <a:ext uri="{FF2B5EF4-FFF2-40B4-BE49-F238E27FC236}">
                <a16:creationId xmlns:a16="http://schemas.microsoft.com/office/drawing/2014/main" id="{EAB28EFB-153F-4848-2976-39B67A77E86F}"/>
              </a:ext>
            </a:extLst>
          </p:cNvPr>
          <p:cNvSpPr/>
          <p:nvPr userDrawn="1"/>
        </p:nvSpPr>
        <p:spPr>
          <a:xfrm>
            <a:off x="-19335" y="0"/>
            <a:ext cx="1111377" cy="795277"/>
          </a:xfrm>
          <a:custGeom>
            <a:avLst/>
            <a:gdLst/>
            <a:ahLst/>
            <a:cxnLst/>
            <a:rect l="l" t="t" r="r" b="b"/>
            <a:pathLst>
              <a:path w="1368152" h="1021905">
                <a:moveTo>
                  <a:pt x="92597" y="0"/>
                </a:moveTo>
                <a:lnTo>
                  <a:pt x="1275555" y="0"/>
                </a:lnTo>
                <a:cubicBezTo>
                  <a:pt x="1335432" y="98498"/>
                  <a:pt x="1368152" y="214342"/>
                  <a:pt x="1368152" y="337829"/>
                </a:cubicBezTo>
                <a:cubicBezTo>
                  <a:pt x="1368152" y="715634"/>
                  <a:pt x="1061881" y="1021905"/>
                  <a:pt x="684076" y="1021905"/>
                </a:cubicBezTo>
                <a:cubicBezTo>
                  <a:pt x="306271" y="1021905"/>
                  <a:pt x="0" y="715634"/>
                  <a:pt x="0" y="337829"/>
                </a:cubicBezTo>
                <a:cubicBezTo>
                  <a:pt x="0" y="214342"/>
                  <a:pt x="32720" y="98498"/>
                  <a:pt x="92597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7">
            <a:extLst>
              <a:ext uri="{FF2B5EF4-FFF2-40B4-BE49-F238E27FC236}">
                <a16:creationId xmlns:a16="http://schemas.microsoft.com/office/drawing/2014/main" id="{869F902A-D60B-BDFC-4C6D-9E0916F8B145}"/>
              </a:ext>
            </a:extLst>
          </p:cNvPr>
          <p:cNvSpPr/>
          <p:nvPr userDrawn="1"/>
        </p:nvSpPr>
        <p:spPr>
          <a:xfrm>
            <a:off x="572315" y="840451"/>
            <a:ext cx="643429" cy="61642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8">
            <a:extLst>
              <a:ext uri="{FF2B5EF4-FFF2-40B4-BE49-F238E27FC236}">
                <a16:creationId xmlns:a16="http://schemas.microsoft.com/office/drawing/2014/main" id="{61733EBE-40E5-3D1D-2C93-83E375355220}"/>
              </a:ext>
            </a:extLst>
          </p:cNvPr>
          <p:cNvSpPr/>
          <p:nvPr userDrawn="1"/>
        </p:nvSpPr>
        <p:spPr>
          <a:xfrm>
            <a:off x="1126964" y="190035"/>
            <a:ext cx="806506" cy="77266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3361799" y="2254021"/>
            <a:ext cx="2614118" cy="2585834"/>
          </a:xfrm>
          <a:custGeom>
            <a:avLst/>
            <a:gdLst/>
            <a:ahLst/>
            <a:cxnLst/>
            <a:rect l="l" t="t" r="r" b="b"/>
            <a:pathLst>
              <a:path w="3920837" h="7259781">
                <a:moveTo>
                  <a:pt x="0" y="0"/>
                </a:moveTo>
                <a:lnTo>
                  <a:pt x="3920837" y="0"/>
                </a:lnTo>
                <a:lnTo>
                  <a:pt x="3920837" y="7259781"/>
                </a:lnTo>
                <a:lnTo>
                  <a:pt x="3920836" y="7259781"/>
                </a:lnTo>
                <a:lnTo>
                  <a:pt x="1960418" y="6733309"/>
                </a:lnTo>
                <a:lnTo>
                  <a:pt x="0" y="725978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dist="88900" algn="tl" rotWithShape="0">
              <a:schemeClr val="accent3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507515" y="2235200"/>
            <a:ext cx="2614118" cy="2207491"/>
          </a:xfrm>
          <a:custGeom>
            <a:avLst/>
            <a:gdLst/>
            <a:ahLst/>
            <a:cxnLst/>
            <a:rect l="l" t="t" r="r" b="b"/>
            <a:pathLst>
              <a:path w="3920837" h="3311236">
                <a:moveTo>
                  <a:pt x="0" y="0"/>
                </a:moveTo>
                <a:lnTo>
                  <a:pt x="3920837" y="0"/>
                </a:lnTo>
                <a:lnTo>
                  <a:pt x="3920837" y="3311236"/>
                </a:lnTo>
                <a:lnTo>
                  <a:pt x="1960419" y="2784764"/>
                </a:lnTo>
                <a:lnTo>
                  <a:pt x="0" y="3311236"/>
                </a:lnTo>
                <a:close/>
              </a:path>
            </a:pathLst>
          </a:custGeom>
          <a:ln>
            <a:noFill/>
          </a:ln>
          <a:effectLst>
            <a:outerShdw dist="88900" algn="tl" rotWithShape="0">
              <a:schemeClr val="accent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6216084" y="2235200"/>
            <a:ext cx="2614118" cy="2983346"/>
          </a:xfrm>
          <a:custGeom>
            <a:avLst/>
            <a:gdLst/>
            <a:ahLst/>
            <a:cxnLst/>
            <a:rect l="l" t="t" r="r" b="b"/>
            <a:pathLst>
              <a:path w="3920837" h="4475019">
                <a:moveTo>
                  <a:pt x="0" y="0"/>
                </a:moveTo>
                <a:lnTo>
                  <a:pt x="3920837" y="0"/>
                </a:lnTo>
                <a:lnTo>
                  <a:pt x="3920837" y="4475019"/>
                </a:lnTo>
                <a:lnTo>
                  <a:pt x="3920836" y="4475019"/>
                </a:lnTo>
                <a:lnTo>
                  <a:pt x="1960418" y="3948547"/>
                </a:lnTo>
                <a:lnTo>
                  <a:pt x="0" y="44750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dist="88900" algn="tl" rotWithShape="0">
              <a:schemeClr val="accent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9070366" y="2235200"/>
            <a:ext cx="2614119" cy="3334327"/>
          </a:xfrm>
          <a:custGeom>
            <a:avLst/>
            <a:gdLst/>
            <a:ahLst/>
            <a:cxnLst/>
            <a:rect l="l" t="t" r="r" b="b"/>
            <a:pathLst>
              <a:path w="3920838" h="5001491">
                <a:moveTo>
                  <a:pt x="0" y="0"/>
                </a:moveTo>
                <a:lnTo>
                  <a:pt x="3920838" y="0"/>
                </a:lnTo>
                <a:lnTo>
                  <a:pt x="3920838" y="5001491"/>
                </a:lnTo>
                <a:lnTo>
                  <a:pt x="1960419" y="4475019"/>
                </a:lnTo>
                <a:lnTo>
                  <a:pt x="0" y="500149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dist="88900" algn="tl" rotWithShape="0">
              <a:schemeClr val="accent5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7006968" y="6309600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/>
              <a:t>The Power of PowerPoint | thepopp.com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>
          <a:xfrm>
            <a:off x="11425054" y="6288526"/>
            <a:ext cx="720142" cy="365125"/>
          </a:xfrm>
          <a:prstGeom prst="rect">
            <a:avLst/>
          </a:prstGeom>
        </p:spPr>
        <p:txBody>
          <a:bodyPr/>
          <a:lstStyle/>
          <a:p>
            <a:fld id="{E6459DFB-86F3-43FA-8567-2EA6E426AE90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5" name="正方形/長方形 4"/>
          <p:cNvSpPr/>
          <p:nvPr userDrawn="1"/>
        </p:nvSpPr>
        <p:spPr>
          <a:xfrm>
            <a:off x="0" y="1"/>
            <a:ext cx="12192000" cy="22351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dist="889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/>
          </a:p>
        </p:txBody>
      </p:sp>
      <p:sp>
        <p:nvSpPr>
          <p:cNvPr id="23" name="テキスト ボックス 22"/>
          <p:cNvSpPr txBox="1"/>
          <p:nvPr userDrawn="1"/>
        </p:nvSpPr>
        <p:spPr>
          <a:xfrm>
            <a:off x="544464" y="1591203"/>
            <a:ext cx="2106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VISSION</a:t>
            </a:r>
            <a:endParaRPr kumimoji="1" lang="ja-JP" altLang="en-US" sz="4000" dirty="0">
              <a:solidFill>
                <a:schemeClr val="bg1"/>
              </a:solidFill>
              <a:latin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3404909" y="1591202"/>
            <a:ext cx="2303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MISSION</a:t>
            </a:r>
            <a:endParaRPr kumimoji="1" lang="ja-JP" altLang="en-US" sz="4000" dirty="0">
              <a:solidFill>
                <a:schemeClr val="bg1"/>
              </a:solidFill>
              <a:latin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5" name="テキスト ボックス 24"/>
          <p:cNvSpPr txBox="1"/>
          <p:nvPr userDrawn="1"/>
        </p:nvSpPr>
        <p:spPr>
          <a:xfrm>
            <a:off x="6247732" y="1646997"/>
            <a:ext cx="2856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BIG PICTURE</a:t>
            </a:r>
            <a:endParaRPr kumimoji="1" lang="ja-JP" altLang="en-US" sz="3600" dirty="0">
              <a:solidFill>
                <a:schemeClr val="bg1"/>
              </a:solidFill>
              <a:latin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6" name="テキスト ボックス 25"/>
          <p:cNvSpPr txBox="1"/>
          <p:nvPr userDrawn="1"/>
        </p:nvSpPr>
        <p:spPr>
          <a:xfrm>
            <a:off x="9119704" y="1639182"/>
            <a:ext cx="2726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QUICK-WINS</a:t>
            </a:r>
            <a:endParaRPr kumimoji="1" lang="ja-JP" altLang="en-US" sz="3200" dirty="0">
              <a:solidFill>
                <a:schemeClr val="bg1"/>
              </a:solidFill>
              <a:latin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7" name="タイトル 1"/>
          <p:cNvSpPr>
            <a:spLocks noGrp="1"/>
          </p:cNvSpPr>
          <p:nvPr>
            <p:ph type="title" hasCustomPrompt="1"/>
          </p:nvPr>
        </p:nvSpPr>
        <p:spPr>
          <a:xfrm>
            <a:off x="6187841" y="165600"/>
            <a:ext cx="5496644" cy="802101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Route 159 UltraLight" pitchFamily="50" charset="0"/>
              </a:defRPr>
            </a:lvl1pPr>
          </a:lstStyle>
          <a:p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 userDrawn="1"/>
        </p:nvSpPr>
        <p:spPr>
          <a:xfrm>
            <a:off x="6331870" y="933600"/>
            <a:ext cx="2160427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0" name="テキスト プレースホルダー 6"/>
          <p:cNvSpPr>
            <a:spLocks noGrp="1"/>
          </p:cNvSpPr>
          <p:nvPr>
            <p:ph type="body" sz="quarter" idx="20" hasCustomPrompt="1"/>
          </p:nvPr>
        </p:nvSpPr>
        <p:spPr>
          <a:xfrm>
            <a:off x="542497" y="2368150"/>
            <a:ext cx="2477690" cy="480053"/>
          </a:xfrm>
        </p:spPr>
        <p:txBody>
          <a:bodyPr anchor="t">
            <a:noAutofit/>
          </a:bodyPr>
          <a:lstStyle>
            <a:lvl1pPr algn="l">
              <a:defRPr sz="2133" i="0" baseline="0">
                <a:solidFill>
                  <a:schemeClr val="bg1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テキスト プレースホルダー 6"/>
          <p:cNvSpPr>
            <a:spLocks noGrp="1"/>
          </p:cNvSpPr>
          <p:nvPr>
            <p:ph type="body" sz="quarter" idx="23" hasCustomPrompt="1"/>
          </p:nvPr>
        </p:nvSpPr>
        <p:spPr>
          <a:xfrm>
            <a:off x="552174" y="2789893"/>
            <a:ext cx="2486414" cy="1206374"/>
          </a:xfrm>
        </p:spPr>
        <p:txBody>
          <a:bodyPr anchor="t">
            <a:noAutofit/>
          </a:bodyPr>
          <a:lstStyle>
            <a:lvl1pPr algn="l">
              <a:defRPr sz="1200" i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6"/>
          <p:cNvSpPr>
            <a:spLocks noGrp="1"/>
          </p:cNvSpPr>
          <p:nvPr>
            <p:ph type="body" sz="quarter" idx="24" hasCustomPrompt="1"/>
          </p:nvPr>
        </p:nvSpPr>
        <p:spPr>
          <a:xfrm>
            <a:off x="3395114" y="2368150"/>
            <a:ext cx="2477690" cy="480053"/>
          </a:xfrm>
        </p:spPr>
        <p:txBody>
          <a:bodyPr anchor="t">
            <a:noAutofit/>
          </a:bodyPr>
          <a:lstStyle>
            <a:lvl1pPr algn="l">
              <a:defRPr sz="2133" i="0" baseline="0">
                <a:solidFill>
                  <a:schemeClr val="bg1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3" name="テキスト プレースホルダー 6"/>
          <p:cNvSpPr>
            <a:spLocks noGrp="1"/>
          </p:cNvSpPr>
          <p:nvPr>
            <p:ph type="body" sz="quarter" idx="25" hasCustomPrompt="1"/>
          </p:nvPr>
        </p:nvSpPr>
        <p:spPr>
          <a:xfrm>
            <a:off x="3404792" y="2789893"/>
            <a:ext cx="2486414" cy="1652798"/>
          </a:xfrm>
        </p:spPr>
        <p:txBody>
          <a:bodyPr anchor="t">
            <a:noAutofit/>
          </a:bodyPr>
          <a:lstStyle>
            <a:lvl1pPr algn="l">
              <a:defRPr sz="1200" i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6"/>
          <p:cNvSpPr>
            <a:spLocks noGrp="1"/>
          </p:cNvSpPr>
          <p:nvPr>
            <p:ph type="body" sz="quarter" idx="26" hasCustomPrompt="1"/>
          </p:nvPr>
        </p:nvSpPr>
        <p:spPr>
          <a:xfrm>
            <a:off x="6247732" y="2368150"/>
            <a:ext cx="2477690" cy="480053"/>
          </a:xfrm>
        </p:spPr>
        <p:txBody>
          <a:bodyPr anchor="t">
            <a:noAutofit/>
          </a:bodyPr>
          <a:lstStyle>
            <a:lvl1pPr algn="l">
              <a:defRPr sz="2133" i="0" baseline="0">
                <a:solidFill>
                  <a:schemeClr val="bg1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テキスト プレースホルダー 6"/>
          <p:cNvSpPr>
            <a:spLocks noGrp="1"/>
          </p:cNvSpPr>
          <p:nvPr>
            <p:ph type="body" sz="quarter" idx="27" hasCustomPrompt="1"/>
          </p:nvPr>
        </p:nvSpPr>
        <p:spPr>
          <a:xfrm>
            <a:off x="6257409" y="2789893"/>
            <a:ext cx="2486414" cy="1932088"/>
          </a:xfrm>
        </p:spPr>
        <p:txBody>
          <a:bodyPr anchor="t">
            <a:noAutofit/>
          </a:bodyPr>
          <a:lstStyle>
            <a:lvl1pPr algn="l">
              <a:defRPr sz="1200" i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テキスト プレースホルダー 6"/>
          <p:cNvSpPr>
            <a:spLocks noGrp="1"/>
          </p:cNvSpPr>
          <p:nvPr>
            <p:ph type="body" sz="quarter" idx="28" hasCustomPrompt="1"/>
          </p:nvPr>
        </p:nvSpPr>
        <p:spPr>
          <a:xfrm>
            <a:off x="9119704" y="2368150"/>
            <a:ext cx="2463701" cy="480053"/>
          </a:xfrm>
        </p:spPr>
        <p:txBody>
          <a:bodyPr anchor="t">
            <a:noAutofit/>
          </a:bodyPr>
          <a:lstStyle>
            <a:lvl1pPr algn="l">
              <a:defRPr sz="2133" i="0" baseline="0">
                <a:solidFill>
                  <a:schemeClr val="bg1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6"/>
          <p:cNvSpPr>
            <a:spLocks noGrp="1"/>
          </p:cNvSpPr>
          <p:nvPr>
            <p:ph type="body" sz="quarter" idx="29" hasCustomPrompt="1"/>
          </p:nvPr>
        </p:nvSpPr>
        <p:spPr>
          <a:xfrm>
            <a:off x="9110027" y="2789893"/>
            <a:ext cx="2486414" cy="2348165"/>
          </a:xfrm>
        </p:spPr>
        <p:txBody>
          <a:bodyPr anchor="t">
            <a:noAutofit/>
          </a:bodyPr>
          <a:lstStyle>
            <a:lvl1pPr algn="l">
              <a:defRPr sz="1200" i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9" name="テキスト プレースホルダー 6"/>
          <p:cNvSpPr>
            <a:spLocks noGrp="1"/>
          </p:cNvSpPr>
          <p:nvPr>
            <p:ph type="body" sz="quarter" idx="15" hasCustomPrompt="1"/>
          </p:nvPr>
        </p:nvSpPr>
        <p:spPr>
          <a:xfrm>
            <a:off x="411496" y="5399314"/>
            <a:ext cx="8491372" cy="870857"/>
          </a:xfrm>
        </p:spPr>
        <p:txBody>
          <a:bodyPr anchor="t">
            <a:normAutofit/>
          </a:bodyPr>
          <a:lstStyle>
            <a:lvl1pPr algn="l">
              <a:defRPr sz="1333" baseline="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 userDrawn="1"/>
        </p:nvSpPr>
        <p:spPr>
          <a:xfrm>
            <a:off x="507515" y="5332488"/>
            <a:ext cx="2160427" cy="4800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41" name="テキスト プレースホルダー 6"/>
          <p:cNvSpPr>
            <a:spLocks noGrp="1"/>
          </p:cNvSpPr>
          <p:nvPr>
            <p:ph type="body" sz="quarter" idx="13" hasCustomPrompt="1"/>
          </p:nvPr>
        </p:nvSpPr>
        <p:spPr>
          <a:xfrm>
            <a:off x="6216084" y="1028734"/>
            <a:ext cx="5399723" cy="336037"/>
          </a:xfrm>
        </p:spPr>
        <p:txBody>
          <a:bodyPr/>
          <a:lstStyle>
            <a:lvl1pPr>
              <a:defRPr i="1" baseline="0">
                <a:solidFill>
                  <a:schemeClr val="bg1">
                    <a:lumMod val="95000"/>
                  </a:schemeClr>
                </a:solidFill>
                <a:latin typeface="+mn-lt"/>
                <a:cs typeface="Open Sans Light" panose="020B0306030504020204" pitchFamily="34" charset="0"/>
              </a:defRPr>
            </a:lvl1pPr>
          </a:lstStyle>
          <a:p>
            <a:pPr lvl="0"/>
            <a:r>
              <a:rPr kumimoji="1" lang="en-US" altLang="ja-JP" dirty="0"/>
              <a:t>Short description goes here</a:t>
            </a:r>
            <a:endParaRPr kumimoji="1" lang="ja-JP" altLang="en-US" dirty="0"/>
          </a:p>
        </p:txBody>
      </p:sp>
      <p:sp>
        <p:nvSpPr>
          <p:cNvPr id="13" name="円/楕円 20">
            <a:extLst>
              <a:ext uri="{FF2B5EF4-FFF2-40B4-BE49-F238E27FC236}">
                <a16:creationId xmlns:a16="http://schemas.microsoft.com/office/drawing/2014/main" id="{F4B2F9A2-0304-ADEC-B428-188E7B628BDF}"/>
              </a:ext>
            </a:extLst>
          </p:cNvPr>
          <p:cNvSpPr/>
          <p:nvPr userDrawn="1"/>
        </p:nvSpPr>
        <p:spPr>
          <a:xfrm>
            <a:off x="10557567" y="5731829"/>
            <a:ext cx="365125" cy="3651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22">
            <a:extLst>
              <a:ext uri="{FF2B5EF4-FFF2-40B4-BE49-F238E27FC236}">
                <a16:creationId xmlns:a16="http://schemas.microsoft.com/office/drawing/2014/main" id="{887F1545-2C67-B1FE-F343-09FA30C32C2C}"/>
              </a:ext>
            </a:extLst>
          </p:cNvPr>
          <p:cNvSpPr/>
          <p:nvPr userDrawn="1"/>
        </p:nvSpPr>
        <p:spPr>
          <a:xfrm>
            <a:off x="10970625" y="5790568"/>
            <a:ext cx="907977" cy="9079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9">
            <a:extLst>
              <a:ext uri="{FF2B5EF4-FFF2-40B4-BE49-F238E27FC236}">
                <a16:creationId xmlns:a16="http://schemas.microsoft.com/office/drawing/2014/main" id="{5F06702F-B9E3-30BB-7358-A6F65D0167DE}"/>
              </a:ext>
            </a:extLst>
          </p:cNvPr>
          <p:cNvSpPr/>
          <p:nvPr userDrawn="1"/>
        </p:nvSpPr>
        <p:spPr>
          <a:xfrm>
            <a:off x="10417182" y="6368118"/>
            <a:ext cx="605318" cy="489882"/>
          </a:xfrm>
          <a:custGeom>
            <a:avLst/>
            <a:gdLst/>
            <a:ahLst/>
            <a:cxnLst/>
            <a:rect l="l" t="t" r="r" b="b"/>
            <a:pathLst>
              <a:path w="720080" h="582759">
                <a:moveTo>
                  <a:pt x="360040" y="0"/>
                </a:moveTo>
                <a:cubicBezTo>
                  <a:pt x="558884" y="0"/>
                  <a:pt x="720080" y="161195"/>
                  <a:pt x="720080" y="360040"/>
                </a:cubicBezTo>
                <a:cubicBezTo>
                  <a:pt x="720080" y="444579"/>
                  <a:pt x="690944" y="522313"/>
                  <a:pt x="640920" y="582759"/>
                </a:cubicBezTo>
                <a:lnTo>
                  <a:pt x="79160" y="582759"/>
                </a:lnTo>
                <a:cubicBezTo>
                  <a:pt x="29136" y="522313"/>
                  <a:pt x="0" y="444579"/>
                  <a:pt x="0" y="360040"/>
                </a:cubicBezTo>
                <a:cubicBezTo>
                  <a:pt x="0" y="161195"/>
                  <a:pt x="161195" y="0"/>
                  <a:pt x="360040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281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5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9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100"/>
                            </p:stCondLst>
                            <p:childTnLst>
                              <p:par>
                                <p:cTn id="78" presetID="2" presetClass="entr" presetSubtype="8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" presetClass="entr" presetSubtype="9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" presetClass="entr" presetSubtype="9" decel="10000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" presetClass="entr" presetSubtype="9" decel="10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" presetClass="entr" presetSubtype="9" decel="10000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" presetClass="entr" presetSubtype="6" decel="10000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" presetClass="entr" presetSubtype="6" decel="10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" presetClass="entr" presetSubtype="6" decel="100000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 animBg="1"/>
      <p:bldP spid="6" grpId="1" animBg="1"/>
      <p:bldP spid="11" grpId="0" animBg="1"/>
      <p:bldP spid="11" grpId="1" animBg="1"/>
      <p:bldP spid="12" grpId="0" animBg="1"/>
      <p:bldP spid="12" grpId="1" animBg="1"/>
      <p:bldP spid="8" grpId="0" animBg="1"/>
      <p:bldP spid="7" grpId="0" animBg="1"/>
      <p:bldP spid="9" grpId="0" animBg="1"/>
      <p:bldP spid="10" grpId="0" animBg="1"/>
      <p:bldP spid="5" grpId="0" animBg="1"/>
      <p:bldP spid="23" grpId="0"/>
      <p:bldP spid="24" grpId="0"/>
      <p:bldP spid="25" grpId="0"/>
      <p:bldP spid="26" grpId="0"/>
      <p:bldP spid="27" grpId="0"/>
      <p:bldP spid="28" grpId="0" animBg="1"/>
      <p:bldP spid="30" grpId="0" build="p">
        <p:tmplLst>
          <p:tmpl lvl="1">
            <p:tnLst>
              <p:par>
                <p:cTn presetID="22" presetClass="entr" presetSubtype="1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2" presetClass="entr" presetSubtype="1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2" presetClass="entr" presetSubtype="1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2" presetClass="entr" presetSubtype="1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2" presetClass="entr" presetSubtype="1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2" presetClass="entr" presetSubtype="1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2" presetClass="entr" presetSubtype="1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1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allAtOnce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animBg="1"/>
      <p:bldP spid="4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oi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086223" y="11468"/>
            <a:ext cx="10515600" cy="1325563"/>
          </a:xfrm>
        </p:spPr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The Power of PowerPoint | thepopp.com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459DFB-86F3-43FA-8567-2EA6E426AE90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 hasCustomPrompt="1"/>
          </p:nvPr>
        </p:nvSpPr>
        <p:spPr>
          <a:xfrm>
            <a:off x="2111211" y="1028734"/>
            <a:ext cx="9553890" cy="336037"/>
          </a:xfrm>
        </p:spPr>
        <p:txBody>
          <a:bodyPr/>
          <a:lstStyle>
            <a:lvl1pPr>
              <a:defRPr i="1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Open Sans Light" panose="020B0306030504020204" pitchFamily="34" charset="0"/>
              </a:defRPr>
            </a:lvl1pPr>
          </a:lstStyle>
          <a:p>
            <a:pPr lvl="0"/>
            <a:r>
              <a:rPr kumimoji="1" lang="en-US" altLang="ja-JP" dirty="0"/>
              <a:t>Short description goes here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2159221" y="932723"/>
            <a:ext cx="2160427" cy="4800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2" name="円/楕円 11"/>
          <p:cNvSpPr/>
          <p:nvPr userDrawn="1"/>
        </p:nvSpPr>
        <p:spPr>
          <a:xfrm>
            <a:off x="4167542" y="4019490"/>
            <a:ext cx="1113281" cy="1113185"/>
          </a:xfrm>
          <a:prstGeom prst="ellipse">
            <a:avLst/>
          </a:prstGeom>
          <a:solidFill>
            <a:schemeClr val="accent5"/>
          </a:solidFill>
          <a:ln w="152400">
            <a:noFill/>
          </a:ln>
          <a:effectLst>
            <a:outerShdw dist="101600" dir="2700000" algn="tl" rotWithShape="0">
              <a:schemeClr val="accent5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3" name="円/楕円 12"/>
          <p:cNvSpPr/>
          <p:nvPr userDrawn="1"/>
        </p:nvSpPr>
        <p:spPr>
          <a:xfrm>
            <a:off x="6911178" y="2464344"/>
            <a:ext cx="1113281" cy="1113185"/>
          </a:xfrm>
          <a:prstGeom prst="ellipse">
            <a:avLst/>
          </a:prstGeom>
          <a:solidFill>
            <a:schemeClr val="accent3"/>
          </a:solidFill>
          <a:ln w="152400">
            <a:noFill/>
          </a:ln>
          <a:effectLst>
            <a:outerShdw dist="101600" dir="2700000" algn="tl" rotWithShape="0">
              <a:schemeClr val="accent3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4" name="円/楕円 13"/>
          <p:cNvSpPr/>
          <p:nvPr userDrawn="1"/>
        </p:nvSpPr>
        <p:spPr>
          <a:xfrm>
            <a:off x="6911178" y="4019490"/>
            <a:ext cx="1113281" cy="1113185"/>
          </a:xfrm>
          <a:prstGeom prst="ellipse">
            <a:avLst/>
          </a:prstGeom>
          <a:solidFill>
            <a:schemeClr val="accent2"/>
          </a:solidFill>
          <a:ln w="152400">
            <a:noFill/>
          </a:ln>
          <a:effectLst>
            <a:outerShdw dist="101600" dir="2700000" algn="tl" rotWithShape="0">
              <a:schemeClr val="accent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1" name="円/楕円 10"/>
          <p:cNvSpPr/>
          <p:nvPr userDrawn="1"/>
        </p:nvSpPr>
        <p:spPr>
          <a:xfrm>
            <a:off x="4167542" y="2464344"/>
            <a:ext cx="1113281" cy="1113185"/>
          </a:xfrm>
          <a:prstGeom prst="ellipse">
            <a:avLst/>
          </a:prstGeom>
          <a:solidFill>
            <a:schemeClr val="accent6"/>
          </a:solidFill>
          <a:ln w="152400">
            <a:noFill/>
          </a:ln>
          <a:effectLst>
            <a:outerShdw dist="101600" dir="2700000" algn="tl" rotWithShape="0">
              <a:schemeClr val="accent6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0" name="円/楕円 9"/>
          <p:cNvSpPr/>
          <p:nvPr userDrawn="1"/>
        </p:nvSpPr>
        <p:spPr>
          <a:xfrm>
            <a:off x="5539360" y="4850284"/>
            <a:ext cx="1113281" cy="1113185"/>
          </a:xfrm>
          <a:prstGeom prst="ellipse">
            <a:avLst/>
          </a:prstGeom>
          <a:solidFill>
            <a:schemeClr val="accent4"/>
          </a:solidFill>
          <a:ln w="152400">
            <a:noFill/>
          </a:ln>
          <a:effectLst>
            <a:outerShdw dist="101600" dir="2700000" algn="tl" rotWithShape="0">
              <a:schemeClr val="accent4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9" name="円/楕円 8"/>
          <p:cNvSpPr/>
          <p:nvPr userDrawn="1"/>
        </p:nvSpPr>
        <p:spPr>
          <a:xfrm>
            <a:off x="5539360" y="1652302"/>
            <a:ext cx="1113281" cy="1113185"/>
          </a:xfrm>
          <a:prstGeom prst="ellipse">
            <a:avLst/>
          </a:prstGeom>
          <a:solidFill>
            <a:schemeClr val="accent1"/>
          </a:solidFill>
          <a:ln w="152400">
            <a:noFill/>
          </a:ln>
          <a:effectLst>
            <a:outerShdw dist="101600" dir="2700000" algn="tl" rotWithShape="0">
              <a:schemeClr val="accent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5" name="円/楕円 4"/>
          <p:cNvSpPr/>
          <p:nvPr userDrawn="1"/>
        </p:nvSpPr>
        <p:spPr>
          <a:xfrm>
            <a:off x="4927234" y="2639371"/>
            <a:ext cx="2337532" cy="2337329"/>
          </a:xfrm>
          <a:prstGeom prst="ellipse">
            <a:avLst/>
          </a:prstGeom>
          <a:solidFill>
            <a:schemeClr val="tx2"/>
          </a:solidFill>
          <a:ln w="76200">
            <a:noFill/>
          </a:ln>
          <a:effectLst>
            <a:outerShdw dist="114300" dir="2700000" algn="tl" rotWithShape="0">
              <a:schemeClr val="tx2">
                <a:lumMod val="60000"/>
                <a:lumOff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6" name="テキスト プレースホルダー 6"/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8738395" y="1713494"/>
            <a:ext cx="3188562" cy="480053"/>
          </a:xfrm>
        </p:spPr>
        <p:txBody>
          <a:bodyPr anchor="b">
            <a:noAutofit/>
          </a:bodyPr>
          <a:lstStyle>
            <a:lvl1pPr algn="l">
              <a:defRPr sz="1867" i="0" baseline="0">
                <a:solidFill>
                  <a:schemeClr val="accent1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7" name="テキスト プレースホルダー 6"/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8738395" y="2217257"/>
            <a:ext cx="3202232" cy="815548"/>
          </a:xfrm>
        </p:spPr>
        <p:txBody>
          <a:bodyPr anchor="t">
            <a:noAutofit/>
          </a:bodyPr>
          <a:lstStyle>
            <a:lvl1pPr algn="l">
              <a:defRPr sz="1200" i="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 userDrawn="1"/>
        </p:nvSpPr>
        <p:spPr>
          <a:xfrm>
            <a:off x="8835164" y="2152318"/>
            <a:ext cx="2160427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1200"/>
          </a:p>
        </p:txBody>
      </p:sp>
      <p:sp>
        <p:nvSpPr>
          <p:cNvPr id="22" name="テキスト プレースホルダー 6"/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8738395" y="3230204"/>
            <a:ext cx="3188562" cy="480053"/>
          </a:xfrm>
        </p:spPr>
        <p:txBody>
          <a:bodyPr anchor="b">
            <a:noAutofit/>
          </a:bodyPr>
          <a:lstStyle>
            <a:lvl1pPr algn="l">
              <a:defRPr sz="1867" i="0" baseline="0">
                <a:solidFill>
                  <a:schemeClr val="accent3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6"/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8738395" y="3733967"/>
            <a:ext cx="3202232" cy="815548"/>
          </a:xfrm>
        </p:spPr>
        <p:txBody>
          <a:bodyPr anchor="t">
            <a:noAutofit/>
          </a:bodyPr>
          <a:lstStyle>
            <a:lvl1pPr algn="l">
              <a:defRPr sz="1200" i="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8835164" y="3669028"/>
            <a:ext cx="2160427" cy="480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1200"/>
          </a:p>
        </p:txBody>
      </p:sp>
      <p:sp>
        <p:nvSpPr>
          <p:cNvPr id="25" name="テキスト プレースホルダー 6"/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738395" y="4746915"/>
            <a:ext cx="3188562" cy="480053"/>
          </a:xfrm>
        </p:spPr>
        <p:txBody>
          <a:bodyPr anchor="b">
            <a:noAutofit/>
          </a:bodyPr>
          <a:lstStyle>
            <a:lvl1pPr algn="l">
              <a:defRPr sz="1867" i="0" baseline="0">
                <a:solidFill>
                  <a:schemeClr val="accent2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6" name="テキスト プレースホルダー 6"/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8738395" y="5250677"/>
            <a:ext cx="3202232" cy="815548"/>
          </a:xfrm>
        </p:spPr>
        <p:txBody>
          <a:bodyPr anchor="t">
            <a:noAutofit/>
          </a:bodyPr>
          <a:lstStyle>
            <a:lvl1pPr algn="l">
              <a:defRPr sz="1200" i="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正方形/長方形 26"/>
          <p:cNvSpPr/>
          <p:nvPr userDrawn="1"/>
        </p:nvSpPr>
        <p:spPr>
          <a:xfrm>
            <a:off x="8835164" y="5185739"/>
            <a:ext cx="2160427" cy="480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 sz="1200"/>
          </a:p>
        </p:txBody>
      </p:sp>
      <p:sp>
        <p:nvSpPr>
          <p:cNvPr id="28" name="テキスト プレースホルダー 6"/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491942" y="1715620"/>
            <a:ext cx="3188562" cy="480053"/>
          </a:xfrm>
        </p:spPr>
        <p:txBody>
          <a:bodyPr anchor="b">
            <a:noAutofit/>
          </a:bodyPr>
          <a:lstStyle>
            <a:lvl1pPr algn="r">
              <a:defRPr sz="1867" i="0" baseline="0">
                <a:solidFill>
                  <a:schemeClr val="accent6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テキスト プレースホルダー 6"/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478272" y="2219382"/>
            <a:ext cx="3202232" cy="815548"/>
          </a:xfrm>
        </p:spPr>
        <p:txBody>
          <a:bodyPr anchor="t">
            <a:noAutofit/>
          </a:bodyPr>
          <a:lstStyle>
            <a:lvl1pPr algn="r">
              <a:defRPr sz="1200" i="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正方形/長方形 29"/>
          <p:cNvSpPr/>
          <p:nvPr userDrawn="1"/>
        </p:nvSpPr>
        <p:spPr>
          <a:xfrm>
            <a:off x="1432985" y="2154444"/>
            <a:ext cx="2160427" cy="480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200"/>
          </a:p>
        </p:txBody>
      </p:sp>
      <p:sp>
        <p:nvSpPr>
          <p:cNvPr id="31" name="テキスト プレースホルダー 6"/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491942" y="3232329"/>
            <a:ext cx="3188562" cy="480053"/>
          </a:xfrm>
        </p:spPr>
        <p:txBody>
          <a:bodyPr anchor="b">
            <a:noAutofit/>
          </a:bodyPr>
          <a:lstStyle>
            <a:lvl1pPr algn="r">
              <a:defRPr sz="1867" i="0" baseline="0">
                <a:solidFill>
                  <a:schemeClr val="accent5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6"/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478272" y="3736092"/>
            <a:ext cx="3202232" cy="815548"/>
          </a:xfrm>
        </p:spPr>
        <p:txBody>
          <a:bodyPr anchor="t">
            <a:noAutofit/>
          </a:bodyPr>
          <a:lstStyle>
            <a:lvl1pPr algn="r">
              <a:defRPr sz="1200" i="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3" name="正方形/長方形 32"/>
          <p:cNvSpPr/>
          <p:nvPr userDrawn="1"/>
        </p:nvSpPr>
        <p:spPr>
          <a:xfrm>
            <a:off x="1432985" y="3671154"/>
            <a:ext cx="2160427" cy="4800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200"/>
          </a:p>
        </p:txBody>
      </p:sp>
      <p:sp>
        <p:nvSpPr>
          <p:cNvPr id="34" name="テキスト プレースホルダー 6"/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491942" y="4749040"/>
            <a:ext cx="3188562" cy="480053"/>
          </a:xfrm>
        </p:spPr>
        <p:txBody>
          <a:bodyPr anchor="b">
            <a:noAutofit/>
          </a:bodyPr>
          <a:lstStyle>
            <a:lvl1pPr algn="r">
              <a:defRPr sz="1867" i="0" baseline="0">
                <a:solidFill>
                  <a:schemeClr val="accent4"/>
                </a:solidFill>
                <a:latin typeface="Route 159 SemiBold" pitchFamily="50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テキスト プレースホルダー 6"/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478272" y="5252803"/>
            <a:ext cx="3202232" cy="815548"/>
          </a:xfrm>
        </p:spPr>
        <p:txBody>
          <a:bodyPr anchor="t">
            <a:noAutofit/>
          </a:bodyPr>
          <a:lstStyle>
            <a:lvl1pPr algn="r">
              <a:defRPr sz="1200" i="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正方形/長方形 35"/>
          <p:cNvSpPr/>
          <p:nvPr userDrawn="1"/>
        </p:nvSpPr>
        <p:spPr>
          <a:xfrm>
            <a:off x="1432985" y="5187864"/>
            <a:ext cx="2160427" cy="4800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1200"/>
          </a:p>
        </p:txBody>
      </p:sp>
      <p:sp>
        <p:nvSpPr>
          <p:cNvPr id="39" name="フリーフォーム 38"/>
          <p:cNvSpPr/>
          <p:nvPr userDrawn="1"/>
        </p:nvSpPr>
        <p:spPr>
          <a:xfrm>
            <a:off x="6744890" y="1726795"/>
            <a:ext cx="1888169" cy="392291"/>
          </a:xfrm>
          <a:custGeom>
            <a:avLst/>
            <a:gdLst>
              <a:gd name="connsiteX0" fmla="*/ 2656114 w 2656114"/>
              <a:gd name="connsiteY0" fmla="*/ 588436 h 588436"/>
              <a:gd name="connsiteX1" fmla="*/ 1436914 w 2656114"/>
              <a:gd name="connsiteY1" fmla="*/ 22378 h 588436"/>
              <a:gd name="connsiteX2" fmla="*/ 0 w 2656114"/>
              <a:gd name="connsiteY2" fmla="*/ 167521 h 588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56114" h="588436">
                <a:moveTo>
                  <a:pt x="2656114" y="588436"/>
                </a:moveTo>
                <a:cubicBezTo>
                  <a:pt x="2267857" y="340483"/>
                  <a:pt x="1879600" y="92530"/>
                  <a:pt x="1436914" y="22378"/>
                </a:cubicBezTo>
                <a:cubicBezTo>
                  <a:pt x="994228" y="-47774"/>
                  <a:pt x="497114" y="59873"/>
                  <a:pt x="0" y="167521"/>
                </a:cubicBezTo>
              </a:path>
            </a:pathLst>
          </a:custGeom>
          <a:noFill/>
          <a:ln>
            <a:solidFill>
              <a:schemeClr val="accent1"/>
            </a:solidFill>
            <a:prstDash val="sysDot"/>
            <a:headEnd type="oval" w="lg" len="lg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41" name="フリーフォーム 40"/>
          <p:cNvSpPr/>
          <p:nvPr userDrawn="1"/>
        </p:nvSpPr>
        <p:spPr>
          <a:xfrm rot="9807941">
            <a:off x="8212328" y="3365455"/>
            <a:ext cx="425666" cy="389796"/>
          </a:xfrm>
          <a:custGeom>
            <a:avLst/>
            <a:gdLst>
              <a:gd name="connsiteX0" fmla="*/ 609600 w 609600"/>
              <a:gd name="connsiteY0" fmla="*/ 972458 h 972458"/>
              <a:gd name="connsiteX1" fmla="*/ 435428 w 609600"/>
              <a:gd name="connsiteY1" fmla="*/ 478972 h 972458"/>
              <a:gd name="connsiteX2" fmla="*/ 0 w 609600"/>
              <a:gd name="connsiteY2" fmla="*/ 0 h 97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9600" h="972458">
                <a:moveTo>
                  <a:pt x="609600" y="972458"/>
                </a:moveTo>
                <a:cubicBezTo>
                  <a:pt x="573314" y="806753"/>
                  <a:pt x="537028" y="641048"/>
                  <a:pt x="435428" y="478972"/>
                </a:cubicBezTo>
                <a:cubicBezTo>
                  <a:pt x="333828" y="316896"/>
                  <a:pt x="166914" y="158448"/>
                  <a:pt x="0" y="0"/>
                </a:cubicBezTo>
              </a:path>
            </a:pathLst>
          </a:custGeom>
          <a:noFill/>
          <a:ln>
            <a:solidFill>
              <a:schemeClr val="accent3"/>
            </a:solidFill>
            <a:prstDash val="sysDot"/>
            <a:headEnd type="oval" w="lg" len="lg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43" name="フリーフォーム 42"/>
          <p:cNvSpPr/>
          <p:nvPr userDrawn="1"/>
        </p:nvSpPr>
        <p:spPr>
          <a:xfrm>
            <a:off x="3764365" y="5215467"/>
            <a:ext cx="1780574" cy="603973"/>
          </a:xfrm>
          <a:custGeom>
            <a:avLst/>
            <a:gdLst>
              <a:gd name="connsiteX0" fmla="*/ 0 w 2670629"/>
              <a:gd name="connsiteY0" fmla="*/ 0 h 905959"/>
              <a:gd name="connsiteX1" fmla="*/ 1146629 w 2670629"/>
              <a:gd name="connsiteY1" fmla="*/ 841829 h 905959"/>
              <a:gd name="connsiteX2" fmla="*/ 2670629 w 2670629"/>
              <a:gd name="connsiteY2" fmla="*/ 783771 h 90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70629" h="905959">
                <a:moveTo>
                  <a:pt x="0" y="0"/>
                </a:moveTo>
                <a:cubicBezTo>
                  <a:pt x="350762" y="355600"/>
                  <a:pt x="701524" y="711201"/>
                  <a:pt x="1146629" y="841829"/>
                </a:cubicBezTo>
                <a:cubicBezTo>
                  <a:pt x="1591734" y="972457"/>
                  <a:pt x="2131181" y="878114"/>
                  <a:pt x="2670629" y="783771"/>
                </a:cubicBezTo>
              </a:path>
            </a:pathLst>
          </a:custGeom>
          <a:noFill/>
          <a:ln>
            <a:solidFill>
              <a:schemeClr val="accent4"/>
            </a:solidFill>
            <a:prstDash val="sysDot"/>
            <a:headEnd type="oval" w="lg" len="lg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44" name="フリーフォーム 43"/>
          <p:cNvSpPr/>
          <p:nvPr userDrawn="1"/>
        </p:nvSpPr>
        <p:spPr>
          <a:xfrm>
            <a:off x="3696626" y="3686629"/>
            <a:ext cx="735454" cy="290285"/>
          </a:xfrm>
          <a:custGeom>
            <a:avLst/>
            <a:gdLst>
              <a:gd name="connsiteX0" fmla="*/ 0 w 1103086"/>
              <a:gd name="connsiteY0" fmla="*/ 0 h 435428"/>
              <a:gd name="connsiteX1" fmla="*/ 551543 w 1103086"/>
              <a:gd name="connsiteY1" fmla="*/ 87086 h 435428"/>
              <a:gd name="connsiteX2" fmla="*/ 1103086 w 1103086"/>
              <a:gd name="connsiteY2" fmla="*/ 435428 h 435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03086" h="435428">
                <a:moveTo>
                  <a:pt x="0" y="0"/>
                </a:moveTo>
                <a:cubicBezTo>
                  <a:pt x="183847" y="7257"/>
                  <a:pt x="367695" y="14515"/>
                  <a:pt x="551543" y="87086"/>
                </a:cubicBezTo>
                <a:cubicBezTo>
                  <a:pt x="735391" y="159657"/>
                  <a:pt x="919238" y="297542"/>
                  <a:pt x="1103086" y="435428"/>
                </a:cubicBezTo>
              </a:path>
            </a:pathLst>
          </a:custGeom>
          <a:noFill/>
          <a:ln>
            <a:solidFill>
              <a:schemeClr val="accent5"/>
            </a:solidFill>
            <a:prstDash val="sysDot"/>
            <a:headEnd type="oval" w="lg" len="lg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45" name="フリーフォーム 44"/>
          <p:cNvSpPr/>
          <p:nvPr userDrawn="1"/>
        </p:nvSpPr>
        <p:spPr>
          <a:xfrm>
            <a:off x="3720818" y="2140858"/>
            <a:ext cx="774163" cy="280609"/>
          </a:xfrm>
          <a:custGeom>
            <a:avLst/>
            <a:gdLst>
              <a:gd name="connsiteX0" fmla="*/ 0 w 1161143"/>
              <a:gd name="connsiteY0" fmla="*/ 0 h 420914"/>
              <a:gd name="connsiteX1" fmla="*/ 653143 w 1161143"/>
              <a:gd name="connsiteY1" fmla="*/ 101600 h 420914"/>
              <a:gd name="connsiteX2" fmla="*/ 1161143 w 1161143"/>
              <a:gd name="connsiteY2" fmla="*/ 420914 h 420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1143" h="420914">
                <a:moveTo>
                  <a:pt x="0" y="0"/>
                </a:moveTo>
                <a:cubicBezTo>
                  <a:pt x="229809" y="15724"/>
                  <a:pt x="459619" y="31448"/>
                  <a:pt x="653143" y="101600"/>
                </a:cubicBezTo>
                <a:cubicBezTo>
                  <a:pt x="846667" y="171752"/>
                  <a:pt x="1003905" y="296333"/>
                  <a:pt x="1161143" y="420914"/>
                </a:cubicBezTo>
              </a:path>
            </a:pathLst>
          </a:custGeom>
          <a:noFill/>
          <a:ln>
            <a:solidFill>
              <a:schemeClr val="accent6"/>
            </a:solidFill>
            <a:prstDash val="sysDot"/>
            <a:headEnd type="oval" w="lg" len="lg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46" name="フリーフォーム 45"/>
          <p:cNvSpPr/>
          <p:nvPr userDrawn="1"/>
        </p:nvSpPr>
        <p:spPr>
          <a:xfrm>
            <a:off x="7994375" y="5176762"/>
            <a:ext cx="638684" cy="127294"/>
          </a:xfrm>
          <a:custGeom>
            <a:avLst/>
            <a:gdLst>
              <a:gd name="connsiteX0" fmla="*/ 957943 w 957943"/>
              <a:gd name="connsiteY0" fmla="*/ 87086 h 190941"/>
              <a:gd name="connsiteX1" fmla="*/ 478972 w 957943"/>
              <a:gd name="connsiteY1" fmla="*/ 188686 h 190941"/>
              <a:gd name="connsiteX2" fmla="*/ 0 w 957943"/>
              <a:gd name="connsiteY2" fmla="*/ 0 h 190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57943" h="190941">
                <a:moveTo>
                  <a:pt x="957943" y="87086"/>
                </a:moveTo>
                <a:cubicBezTo>
                  <a:pt x="798286" y="145143"/>
                  <a:pt x="638629" y="203200"/>
                  <a:pt x="478972" y="188686"/>
                </a:cubicBezTo>
                <a:cubicBezTo>
                  <a:pt x="319315" y="174172"/>
                  <a:pt x="159657" y="87086"/>
                  <a:pt x="0" y="0"/>
                </a:cubicBezTo>
              </a:path>
            </a:pathLst>
          </a:custGeom>
          <a:noFill/>
          <a:ln>
            <a:solidFill>
              <a:schemeClr val="accent2"/>
            </a:solidFill>
            <a:prstDash val="sysDot"/>
            <a:headEnd type="oval" w="lg" len="lg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47" name="図プレースホルダー 7"/>
          <p:cNvSpPr>
            <a:spLocks noGrp="1"/>
          </p:cNvSpPr>
          <p:nvPr userDrawn="1">
            <p:ph type="pic" sz="quarter" idx="17" hasCustomPrompt="1"/>
          </p:nvPr>
        </p:nvSpPr>
        <p:spPr>
          <a:xfrm>
            <a:off x="5882757" y="1974349"/>
            <a:ext cx="444738" cy="444699"/>
          </a:xfrm>
        </p:spPr>
        <p:txBody>
          <a:bodyPr>
            <a:normAutofit/>
          </a:bodyPr>
          <a:lstStyle>
            <a:lvl1pPr>
              <a:defRPr sz="733"/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48" name="図プレースホルダー 7"/>
          <p:cNvSpPr>
            <a:spLocks noGrp="1"/>
          </p:cNvSpPr>
          <p:nvPr userDrawn="1">
            <p:ph type="pic" sz="quarter" idx="35" hasCustomPrompt="1"/>
          </p:nvPr>
        </p:nvSpPr>
        <p:spPr>
          <a:xfrm>
            <a:off x="7264766" y="2798587"/>
            <a:ext cx="444738" cy="444699"/>
          </a:xfrm>
        </p:spPr>
        <p:txBody>
          <a:bodyPr>
            <a:normAutofit/>
          </a:bodyPr>
          <a:lstStyle>
            <a:lvl1pPr>
              <a:defRPr sz="733"/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49" name="図プレースホルダー 7"/>
          <p:cNvSpPr>
            <a:spLocks noGrp="1"/>
          </p:cNvSpPr>
          <p:nvPr userDrawn="1">
            <p:ph type="pic" sz="quarter" idx="36" hasCustomPrompt="1"/>
          </p:nvPr>
        </p:nvSpPr>
        <p:spPr>
          <a:xfrm>
            <a:off x="7264766" y="4353732"/>
            <a:ext cx="444738" cy="444699"/>
          </a:xfrm>
        </p:spPr>
        <p:txBody>
          <a:bodyPr>
            <a:normAutofit/>
          </a:bodyPr>
          <a:lstStyle>
            <a:lvl1pPr>
              <a:defRPr sz="733"/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50" name="図プレースホルダー 7"/>
          <p:cNvSpPr>
            <a:spLocks noGrp="1"/>
          </p:cNvSpPr>
          <p:nvPr userDrawn="1">
            <p:ph type="pic" sz="quarter" idx="37" hasCustomPrompt="1"/>
          </p:nvPr>
        </p:nvSpPr>
        <p:spPr>
          <a:xfrm>
            <a:off x="5882757" y="5191693"/>
            <a:ext cx="444738" cy="444699"/>
          </a:xfrm>
        </p:spPr>
        <p:txBody>
          <a:bodyPr>
            <a:normAutofit/>
          </a:bodyPr>
          <a:lstStyle>
            <a:lvl1pPr>
              <a:defRPr sz="733"/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51" name="図プレースホルダー 7"/>
          <p:cNvSpPr>
            <a:spLocks noGrp="1"/>
          </p:cNvSpPr>
          <p:nvPr userDrawn="1">
            <p:ph type="pic" sz="quarter" idx="38" hasCustomPrompt="1"/>
          </p:nvPr>
        </p:nvSpPr>
        <p:spPr>
          <a:xfrm>
            <a:off x="4515332" y="4353732"/>
            <a:ext cx="444738" cy="444699"/>
          </a:xfrm>
        </p:spPr>
        <p:txBody>
          <a:bodyPr>
            <a:normAutofit/>
          </a:bodyPr>
          <a:lstStyle>
            <a:lvl1pPr>
              <a:defRPr sz="733"/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52" name="図プレースホルダー 7"/>
          <p:cNvSpPr>
            <a:spLocks noGrp="1"/>
          </p:cNvSpPr>
          <p:nvPr userDrawn="1">
            <p:ph type="pic" sz="quarter" idx="39" hasCustomPrompt="1"/>
          </p:nvPr>
        </p:nvSpPr>
        <p:spPr>
          <a:xfrm>
            <a:off x="4515332" y="2798587"/>
            <a:ext cx="444738" cy="444699"/>
          </a:xfrm>
        </p:spPr>
        <p:txBody>
          <a:bodyPr>
            <a:normAutofit/>
          </a:bodyPr>
          <a:lstStyle>
            <a:lvl1pPr>
              <a:defRPr sz="733"/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53" name="テキスト プレースホルダー 6"/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5143774" y="3106058"/>
            <a:ext cx="1901104" cy="1441751"/>
          </a:xfrm>
        </p:spPr>
        <p:txBody>
          <a:bodyPr anchor="ctr">
            <a:noAutofit/>
          </a:bodyPr>
          <a:lstStyle>
            <a:lvl1pPr algn="ctr">
              <a:defRPr sz="2400" i="0" baseline="0">
                <a:solidFill>
                  <a:schemeClr val="bg1"/>
                </a:solidFill>
                <a:latin typeface="Route 159 Light" pitchFamily="50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6" name="円/楕円 12">
            <a:extLst>
              <a:ext uri="{FF2B5EF4-FFF2-40B4-BE49-F238E27FC236}">
                <a16:creationId xmlns:a16="http://schemas.microsoft.com/office/drawing/2014/main" id="{DAA63B65-0D01-CB7A-8CAB-803FEEB7D820}"/>
              </a:ext>
            </a:extLst>
          </p:cNvPr>
          <p:cNvSpPr/>
          <p:nvPr userDrawn="1"/>
        </p:nvSpPr>
        <p:spPr>
          <a:xfrm>
            <a:off x="1389431" y="1112107"/>
            <a:ext cx="467948" cy="448310"/>
          </a:xfrm>
          <a:prstGeom prst="ellipse">
            <a:avLst/>
          </a:prstGeom>
          <a:solidFill>
            <a:srgbClr val="F62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3">
            <a:extLst>
              <a:ext uri="{FF2B5EF4-FFF2-40B4-BE49-F238E27FC236}">
                <a16:creationId xmlns:a16="http://schemas.microsoft.com/office/drawing/2014/main" id="{3988549A-AB2E-A896-2899-9C6A5ED3A82D}"/>
              </a:ext>
            </a:extLst>
          </p:cNvPr>
          <p:cNvSpPr/>
          <p:nvPr userDrawn="1"/>
        </p:nvSpPr>
        <p:spPr>
          <a:xfrm>
            <a:off x="-19335" y="0"/>
            <a:ext cx="1111377" cy="795277"/>
          </a:xfrm>
          <a:custGeom>
            <a:avLst/>
            <a:gdLst/>
            <a:ahLst/>
            <a:cxnLst/>
            <a:rect l="l" t="t" r="r" b="b"/>
            <a:pathLst>
              <a:path w="1368152" h="1021905">
                <a:moveTo>
                  <a:pt x="92597" y="0"/>
                </a:moveTo>
                <a:lnTo>
                  <a:pt x="1275555" y="0"/>
                </a:lnTo>
                <a:cubicBezTo>
                  <a:pt x="1335432" y="98498"/>
                  <a:pt x="1368152" y="214342"/>
                  <a:pt x="1368152" y="337829"/>
                </a:cubicBezTo>
                <a:cubicBezTo>
                  <a:pt x="1368152" y="715634"/>
                  <a:pt x="1061881" y="1021905"/>
                  <a:pt x="684076" y="1021905"/>
                </a:cubicBezTo>
                <a:cubicBezTo>
                  <a:pt x="306271" y="1021905"/>
                  <a:pt x="0" y="715634"/>
                  <a:pt x="0" y="337829"/>
                </a:cubicBezTo>
                <a:cubicBezTo>
                  <a:pt x="0" y="214342"/>
                  <a:pt x="32720" y="98498"/>
                  <a:pt x="92597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7">
            <a:extLst>
              <a:ext uri="{FF2B5EF4-FFF2-40B4-BE49-F238E27FC236}">
                <a16:creationId xmlns:a16="http://schemas.microsoft.com/office/drawing/2014/main" id="{87274C48-FBFA-2BA7-2713-9B9FC2CE8AA7}"/>
              </a:ext>
            </a:extLst>
          </p:cNvPr>
          <p:cNvSpPr/>
          <p:nvPr userDrawn="1"/>
        </p:nvSpPr>
        <p:spPr>
          <a:xfrm>
            <a:off x="572315" y="840451"/>
            <a:ext cx="643429" cy="61642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8">
            <a:extLst>
              <a:ext uri="{FF2B5EF4-FFF2-40B4-BE49-F238E27FC236}">
                <a16:creationId xmlns:a16="http://schemas.microsoft.com/office/drawing/2014/main" id="{6D05C470-5A2F-8662-4ED6-A57FF1B12F61}"/>
              </a:ext>
            </a:extLst>
          </p:cNvPr>
          <p:cNvSpPr/>
          <p:nvPr userDrawn="1"/>
        </p:nvSpPr>
        <p:spPr>
          <a:xfrm>
            <a:off x="1126964" y="190035"/>
            <a:ext cx="806506" cy="77266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>
            <a:extLst>
              <a:ext uri="{FF2B5EF4-FFF2-40B4-BE49-F238E27FC236}">
                <a16:creationId xmlns:a16="http://schemas.microsoft.com/office/drawing/2014/main" id="{5D768916-0564-64BD-A2D2-25FE0A5E5701}"/>
              </a:ext>
            </a:extLst>
          </p:cNvPr>
          <p:cNvSpPr/>
          <p:nvPr userDrawn="1"/>
        </p:nvSpPr>
        <p:spPr>
          <a:xfrm>
            <a:off x="10557567" y="5731829"/>
            <a:ext cx="365125" cy="3651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円/楕円 22">
            <a:extLst>
              <a:ext uri="{FF2B5EF4-FFF2-40B4-BE49-F238E27FC236}">
                <a16:creationId xmlns:a16="http://schemas.microsoft.com/office/drawing/2014/main" id="{8F922B06-17EE-B7E8-9B75-3D1A3E29D16D}"/>
              </a:ext>
            </a:extLst>
          </p:cNvPr>
          <p:cNvSpPr/>
          <p:nvPr userDrawn="1"/>
        </p:nvSpPr>
        <p:spPr>
          <a:xfrm>
            <a:off x="10970625" y="5790568"/>
            <a:ext cx="907977" cy="9079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/楕円 19">
            <a:extLst>
              <a:ext uri="{FF2B5EF4-FFF2-40B4-BE49-F238E27FC236}">
                <a16:creationId xmlns:a16="http://schemas.microsoft.com/office/drawing/2014/main" id="{CB103D41-5F15-C726-8872-85B3538959AF}"/>
              </a:ext>
            </a:extLst>
          </p:cNvPr>
          <p:cNvSpPr/>
          <p:nvPr userDrawn="1"/>
        </p:nvSpPr>
        <p:spPr>
          <a:xfrm>
            <a:off x="10417182" y="6368118"/>
            <a:ext cx="605318" cy="489882"/>
          </a:xfrm>
          <a:custGeom>
            <a:avLst/>
            <a:gdLst/>
            <a:ahLst/>
            <a:cxnLst/>
            <a:rect l="l" t="t" r="r" b="b"/>
            <a:pathLst>
              <a:path w="720080" h="582759">
                <a:moveTo>
                  <a:pt x="360040" y="0"/>
                </a:moveTo>
                <a:cubicBezTo>
                  <a:pt x="558884" y="0"/>
                  <a:pt x="720080" y="161195"/>
                  <a:pt x="720080" y="360040"/>
                </a:cubicBezTo>
                <a:cubicBezTo>
                  <a:pt x="720080" y="444579"/>
                  <a:pt x="690944" y="522313"/>
                  <a:pt x="640920" y="582759"/>
                </a:cubicBezTo>
                <a:lnTo>
                  <a:pt x="79160" y="582759"/>
                </a:lnTo>
                <a:cubicBezTo>
                  <a:pt x="29136" y="522313"/>
                  <a:pt x="0" y="444579"/>
                  <a:pt x="0" y="360040"/>
                </a:cubicBezTo>
                <a:cubicBezTo>
                  <a:pt x="0" y="161195"/>
                  <a:pt x="161195" y="0"/>
                  <a:pt x="360040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22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400"/>
                            </p:stCondLst>
                            <p:childTnLst>
                              <p:par>
                                <p:cTn id="2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900"/>
                            </p:stCondLst>
                            <p:childTnLst>
                              <p:par>
                                <p:cTn id="3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400"/>
                            </p:stCondLst>
                            <p:childTnLst>
                              <p:par>
                                <p:cTn id="5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900"/>
                            </p:stCondLst>
                            <p:childTnLst>
                              <p:par>
                                <p:cTn id="6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400"/>
                            </p:stCondLst>
                            <p:childTnLst>
                              <p:par>
                                <p:cTn id="7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900"/>
                            </p:stCondLst>
                            <p:childTnLst>
                              <p:par>
                                <p:cTn id="8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4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900"/>
                            </p:stCondLst>
                            <p:childTnLst>
                              <p:par>
                                <p:cTn id="106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6750"/>
                            </p:stCondLst>
                            <p:childTnLst>
                              <p:par>
                                <p:cTn id="12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735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785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8600"/>
                            </p:stCondLst>
                            <p:childTnLst>
                              <p:par>
                                <p:cTn id="14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920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9700"/>
                            </p:stCondLst>
                            <p:childTnLst>
                              <p:par>
                                <p:cTn id="153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450"/>
                            </p:stCondLst>
                            <p:childTnLst>
                              <p:par>
                                <p:cTn id="15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1050"/>
                            </p:stCondLst>
                            <p:childTnLst>
                              <p:par>
                                <p:cTn id="1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1550"/>
                            </p:stCondLst>
                            <p:childTnLst>
                              <p:par>
                                <p:cTn id="170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2300"/>
                            </p:stCondLst>
                            <p:childTnLst>
                              <p:par>
                                <p:cTn id="17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2900"/>
                            </p:stCondLst>
                            <p:childTnLst>
                              <p:par>
                                <p:cTn id="1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3400"/>
                            </p:stCondLst>
                            <p:childTnLst>
                              <p:par>
                                <p:cTn id="187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4150"/>
                            </p:stCondLst>
                            <p:childTnLst>
                              <p:par>
                                <p:cTn id="191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4750"/>
                            </p:stCondLst>
                            <p:childTnLst>
                              <p:par>
                                <p:cTn id="2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" presetClass="entr" presetSubtype="9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" presetClass="entr" presetSubtype="9" decel="10000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2" presetClass="entr" presetSubtype="9" decel="10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2" presetClass="entr" presetSubtype="9" decel="10000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2" presetClass="entr" presetSubtype="6" decel="10000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4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2" presetClass="entr" presetSubtype="6" decel="10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" presetClass="entr" presetSubtype="6" decel="100000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0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  <p:bldP spid="12" grpId="0" animBg="1"/>
      <p:bldP spid="13" grpId="0" animBg="1"/>
      <p:bldP spid="14" grpId="0" animBg="1"/>
      <p:bldP spid="11" grpId="0" animBg="1"/>
      <p:bldP spid="10" grpId="0" animBg="1"/>
      <p:bldP spid="9" grpId="0" animBg="1"/>
      <p:bldP spid="5" grpId="0" animBg="1"/>
      <p:bldP spid="16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animBg="1"/>
      <p:bldP spid="22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  <p:bldP spid="25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animBg="1"/>
      <p:bldP spid="2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animBg="1"/>
      <p:bldP spid="3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  <p:bldP spid="3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animBg="1"/>
      <p:bldP spid="39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49" grpId="0"/>
      <p:bldP spid="50" grpId="0"/>
      <p:bldP spid="51" grpId="0"/>
      <p:bldP spid="52" grpId="0"/>
      <p:bldP spid="53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animBg="1"/>
      <p:bldP spid="6" grpId="1" animBg="1"/>
      <p:bldP spid="15" grpId="0" animBg="1"/>
      <p:bldP spid="15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37" grpId="0" animBg="1"/>
      <p:bldP spid="37" grpId="1" animBg="1"/>
      <p:bldP spid="38" grpId="0" animBg="1"/>
      <p:bldP spid="38" grpId="1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44EA-D9EB-4D3E-9667-CF34BD059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745E1-367C-4237-AD83-9FE2E2809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0BE85-B5F6-40A0-A725-ACDE3E9A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350D1-8570-4B08-87A3-E9565D1FB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9DBC5-D767-4828-8872-55BF3ACF1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E3B4B-B2B8-4C16-AF72-80C9F34F8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112BF5-2B26-4344-AEF2-A45A5DB09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901029-8055-43FA-BA9B-D1BCA3C8B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1B908-02E5-43C5-969C-379400394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69800-4E18-4408-BF51-3D43892F7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49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EDAD0-0AEC-4060-AADA-0484AF503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57A9B-84D4-451D-A7C1-4927C21A8E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967DBC-F516-417B-B33B-BD25128A7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55AB1-D8ED-4570-866D-CA88FAD58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6B409C-DCE9-477B-B87C-6268C47DB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F16C6-EE88-41D8-959C-847FF8BFB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0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EB9DA-9C91-48ED-A782-3A7FE1184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DD3BC7-C32C-42F7-927C-81B72069F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8336B-034B-4B80-B49C-1ECEC90C4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060DD2-0A68-4815-9DD2-99CA480AF6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F05BB7-7A3B-4A3D-8C4C-A4F44ECE3D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94D43B-E742-4734-A078-F37FC85C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3E568-C7B0-4202-B6ED-69402AD91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CD9E7C-AD1D-4684-B9F0-961EAF4A2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0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BECF0-0C0C-427E-BAA3-3B7FE67B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29B6B1-F55E-4001-917F-B986135B0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FA0979-607A-4011-8C45-B7414BC5E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EAE3FC-60D5-4F1C-A0B2-34CB33526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769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03FF1F-474C-4981-AAB9-E212EB570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42B7E2-981B-4F13-AEF0-852CBE71D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47C9A-929C-4112-89F7-2AEF60BDF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16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65870-EDE2-46AE-90D9-B815C4745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4A7D1-CCE6-4DD9-8DAE-0D5C504D7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9BCFE2-E9DB-4A09-A61C-559F4CDC8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E927D-8F6C-4E8D-AFB1-92BBE139C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F96965-11F1-4C07-8F63-085157EEE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836A4A-808E-4425-B5B9-0CB203D4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45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C6DC7-08A1-4865-BC7E-F6DA3D555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E9B3F0-A372-4B65-8BFA-8BB39214A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AECC3-3948-48C6-BD69-F8C764D2F1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157C1-D0AA-4AF3-AAD3-A2BD3B91A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EA3DD9-B0F7-490F-B8BA-02E6642C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4326D-4C4D-41BD-9BC9-A60CE1AFB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14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693B18-49B8-4C0D-AAB8-D54C8ABB1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56CBBB-B1D9-4C42-9DAD-E5A321082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8E011-A5DE-459D-BC78-334719E8D3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CB3DB-8792-45D4-A4E2-F8050DB00DFB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8D3D4-4C0F-4430-BFFB-62508ADC6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FA3BC-9EF0-42BD-83C4-9ADCFBD9F2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2523C-6161-4156-9AE7-5881CBF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05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8" r:id="rId14"/>
    <p:sldLayoutId id="2147483673" r:id="rId15"/>
    <p:sldLayoutId id="2147483674" r:id="rId16"/>
    <p:sldLayoutId id="214748367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ctrTitle"/>
          </p:nvPr>
        </p:nvSpPr>
        <p:spPr>
          <a:xfrm>
            <a:off x="2982179" y="2308013"/>
            <a:ext cx="6227641" cy="2873936"/>
          </a:xfrm>
          <a:ln w="28575">
            <a:noFill/>
          </a:ln>
        </p:spPr>
        <p:txBody>
          <a:bodyPr/>
          <a:lstStyle/>
          <a:p>
            <a:r>
              <a:rPr kumimoji="1" lang="en-US" altLang="ja-JP" sz="6000" b="1" dirty="0">
                <a:ln w="28575">
                  <a:noFill/>
                </a:ln>
                <a:solidFill>
                  <a:schemeClr val="tx1"/>
                </a:solidFill>
              </a:rPr>
              <a:t>Academic Research Journal Publishing</a:t>
            </a:r>
            <a:endParaRPr kumimoji="1" lang="ja-JP" altLang="en-US" sz="6000" b="1" dirty="0">
              <a:ln w="28575"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0"/>
          </p:nvPr>
        </p:nvSpPr>
        <p:spPr>
          <a:xfrm>
            <a:off x="2521950" y="4769842"/>
            <a:ext cx="7578399" cy="576031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ja-JP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Towards a Sustainable Ecosystem</a:t>
            </a:r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サブタイトル 7"/>
          <p:cNvSpPr>
            <a:spLocks noGrp="1"/>
          </p:cNvSpPr>
          <p:nvPr>
            <p:ph type="subTitle" idx="1"/>
          </p:nvPr>
        </p:nvSpPr>
        <p:spPr>
          <a:xfrm>
            <a:off x="4114876" y="5597908"/>
            <a:ext cx="4392546" cy="829849"/>
          </a:xfrm>
        </p:spPr>
        <p:txBody>
          <a:bodyPr>
            <a:noAutofit/>
          </a:bodyPr>
          <a:lstStyle/>
          <a:p>
            <a:r>
              <a:rPr kumimoji="1" lang="en-US" altLang="ja-JP" sz="1400" b="1" dirty="0"/>
              <a:t>Romi Ilham </a:t>
            </a:r>
            <a:r>
              <a:rPr lang="ja-JP" altLang="en-US" sz="1400" b="1" cap="all" dirty="0"/>
              <a:t>羅汨 </a:t>
            </a:r>
            <a:r>
              <a:rPr kumimoji="1" lang="en-US" altLang="ja-JP" sz="1400" b="1" dirty="0"/>
              <a:t> - Chung Yuan Christian University</a:t>
            </a:r>
          </a:p>
          <a:p>
            <a:r>
              <a:rPr kumimoji="1" lang="en-US" altLang="ja-JP" sz="1400" b="1" dirty="0"/>
              <a:t>2025</a:t>
            </a:r>
            <a:endParaRPr kumimoji="1" lang="ja-JP" altLang="en-US" sz="1400" b="1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13C6788-9F5F-1A58-C8D8-52D604A60FED}"/>
              </a:ext>
            </a:extLst>
          </p:cNvPr>
          <p:cNvGrpSpPr/>
          <p:nvPr/>
        </p:nvGrpSpPr>
        <p:grpSpPr>
          <a:xfrm>
            <a:off x="6563438" y="914400"/>
            <a:ext cx="2472986" cy="741067"/>
            <a:chOff x="4776339" y="835583"/>
            <a:chExt cx="2807804" cy="83664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5BDC6C6-D9A9-CFC1-38BE-C2975B8298C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0358" y="835583"/>
              <a:ext cx="731059" cy="56029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159672F-EE6E-4DAB-67B1-A87B783B9B2A}"/>
                </a:ext>
              </a:extLst>
            </p:cNvPr>
            <p:cNvSpPr txBox="1"/>
            <p:nvPr/>
          </p:nvSpPr>
          <p:spPr>
            <a:xfrm>
              <a:off x="4776339" y="1333675"/>
              <a:ext cx="2807804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ID" sz="1400" b="0" i="1" dirty="0">
                  <a:effectLst/>
                  <a:latin typeface="system-ui"/>
                </a:rPr>
                <a:t>Business Analysis and Research</a:t>
              </a:r>
              <a:endParaRPr lang="en-ID" sz="140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4AEF1B6-92BC-F29B-51AF-D5F4EAAAEE12}"/>
                </a:ext>
              </a:extLst>
            </p:cNvPr>
            <p:cNvSpPr txBox="1"/>
            <p:nvPr/>
          </p:nvSpPr>
          <p:spPr>
            <a:xfrm>
              <a:off x="5728391" y="869573"/>
              <a:ext cx="1640598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ID" sz="2800" b="1" dirty="0">
                  <a:effectLst/>
                  <a:latin typeface="system-ui"/>
                </a:rPr>
                <a:t>LFH BAR</a:t>
              </a:r>
              <a:endParaRPr lang="en-ID" sz="2800" b="1" dirty="0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677EBF87-7661-36CC-4B18-CFFE06AFC59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94" t="43820" r="27812" b="45788"/>
          <a:stretch/>
        </p:blipFill>
        <p:spPr>
          <a:xfrm>
            <a:off x="3079978" y="903007"/>
            <a:ext cx="2575647" cy="7240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タイトル 6">
            <a:extLst>
              <a:ext uri="{FF2B5EF4-FFF2-40B4-BE49-F238E27FC236}">
                <a16:creationId xmlns:a16="http://schemas.microsoft.com/office/drawing/2014/main" id="{9BD1FA7D-6717-8B58-8AC0-E97A19B21F26}"/>
              </a:ext>
            </a:extLst>
          </p:cNvPr>
          <p:cNvSpPr txBox="1">
            <a:spLocks/>
          </p:cNvSpPr>
          <p:nvPr/>
        </p:nvSpPr>
        <p:spPr>
          <a:xfrm>
            <a:off x="5441510" y="843761"/>
            <a:ext cx="1286182" cy="807668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400" kern="1200" baseline="0">
                <a:solidFill>
                  <a:schemeClr val="accent1"/>
                </a:solidFill>
                <a:latin typeface="Route 159 UltraLight" pitchFamily="50" charset="0"/>
                <a:ea typeface="+mj-ea"/>
                <a:cs typeface="+mj-cs"/>
              </a:defRPr>
            </a:lvl1pPr>
          </a:lstStyle>
          <a:p>
            <a:r>
              <a:rPr kumimoji="1" lang="en-US" altLang="ja-JP" sz="6000" b="1" dirty="0">
                <a:ln w="28575">
                  <a:noFill/>
                </a:ln>
                <a:solidFill>
                  <a:schemeClr val="tx1"/>
                </a:solidFill>
                <a:latin typeface="Papyrus" panose="03070502060502030205" pitchFamily="66" charset="0"/>
              </a:rPr>
              <a:t>X</a:t>
            </a:r>
            <a:endParaRPr kumimoji="1" lang="ja-JP" altLang="en-US" sz="6000" b="1" dirty="0">
              <a:ln w="28575">
                <a:noFill/>
              </a:ln>
              <a:solidFill>
                <a:schemeClr val="tx1"/>
              </a:solidFill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76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2111211" y="471972"/>
            <a:ext cx="5908957" cy="526001"/>
          </a:xfrm>
        </p:spPr>
        <p:txBody>
          <a:bodyPr>
            <a:noAutofit/>
          </a:bodyPr>
          <a:lstStyle/>
          <a:p>
            <a:r>
              <a:rPr kumimoji="1" lang="en-US" altLang="ja-JP" b="1" dirty="0"/>
              <a:t>Academic </a:t>
            </a:r>
            <a:r>
              <a:rPr kumimoji="1" lang="en-US" altLang="ja-JP" b="1" dirty="0">
                <a:solidFill>
                  <a:schemeClr val="accent1"/>
                </a:solidFill>
              </a:rPr>
              <a:t>Journal</a:t>
            </a:r>
            <a:endParaRPr kumimoji="1" lang="ja-JP" altLang="en-US" b="1" dirty="0">
              <a:solidFill>
                <a:schemeClr val="accent1"/>
              </a:solidFill>
              <a:latin typeface="Route 159 Bold" pitchFamily="50" charset="0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459DFB-86F3-43FA-8567-2EA6E426AE90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27"/>
          </p:nvPr>
        </p:nvSpPr>
        <p:spPr>
          <a:xfrm>
            <a:off x="546746" y="2221474"/>
            <a:ext cx="4845062" cy="1628789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sz="3200" b="1" dirty="0"/>
              <a:t>Why is the Publication of Academic Journals Important?</a:t>
            </a:r>
            <a:endParaRPr kumimoji="1" lang="ja-JP" altLang="en-US" sz="3200" b="1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28"/>
          </p:nvPr>
        </p:nvSpPr>
        <p:spPr>
          <a:xfrm>
            <a:off x="6988004" y="2689622"/>
            <a:ext cx="4365796" cy="1478755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3200" b="1" dirty="0"/>
              <a:t>Problems to be Solved by Academic Journal Publishing</a:t>
            </a:r>
            <a:endParaRPr kumimoji="1" lang="ja-JP" altLang="en-US" sz="3200" b="1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4"/>
          </p:nvPr>
        </p:nvSpPr>
        <p:spPr>
          <a:xfrm>
            <a:off x="302275" y="4486492"/>
            <a:ext cx="5621761" cy="1795277"/>
          </a:xfrm>
        </p:spPr>
        <p:txBody>
          <a:bodyPr>
            <a:noAutofit/>
          </a:bodyPr>
          <a:lstStyle/>
          <a:p>
            <a:r>
              <a:rPr lang="en-US" sz="2000" dirty="0"/>
              <a:t>Scientific journal publishing is important for disseminating knowledge and research.</a:t>
            </a:r>
          </a:p>
          <a:p>
            <a:r>
              <a:rPr lang="en-US" sz="2000" dirty="0"/>
              <a:t>As a platform for researchers to share their findings, it also strengthens the development of science and technology in the global community.</a:t>
            </a:r>
            <a:endParaRPr kumimoji="1" lang="ja-JP" altLang="en-US" sz="2000" b="1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29"/>
          </p:nvPr>
        </p:nvSpPr>
        <p:spPr>
          <a:xfrm>
            <a:off x="6479204" y="4569977"/>
            <a:ext cx="5621761" cy="1968935"/>
          </a:xfrm>
        </p:spPr>
        <p:txBody>
          <a:bodyPr>
            <a:noAutofit/>
          </a:bodyPr>
          <a:lstStyle/>
          <a:p>
            <a:r>
              <a:rPr lang="en-US" sz="2000" dirty="0"/>
              <a:t>A lot of local journals are not indexed in international databases</a:t>
            </a:r>
          </a:p>
          <a:p>
            <a:r>
              <a:rPr lang="en-US" sz="2000" dirty="0"/>
              <a:t>High APC (Article Processing Charge) costs for authors, and Limited access to high-quality scientific publications</a:t>
            </a:r>
          </a:p>
          <a:p>
            <a:r>
              <a:rPr lang="en-US" sz="2000" dirty="0"/>
              <a:t>Limited access to high-quality scientific journals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A41D2D-1516-5D1F-906C-3D8916752F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11211" y="997973"/>
            <a:ext cx="8370230" cy="442714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collection of articles published periodically for the dissemination of research results</a:t>
            </a:r>
            <a:endParaRPr lang="ja-JP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726776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459DFB-86F3-43FA-8567-2EA6E426AE90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>
          <a:xfrm>
            <a:off x="6189046" y="290493"/>
            <a:ext cx="5496644" cy="802101"/>
          </a:xfrm>
        </p:spPr>
        <p:txBody>
          <a:bodyPr/>
          <a:lstStyle/>
          <a:p>
            <a:r>
              <a:rPr kumimoji="1" lang="en-US" altLang="ja-JP" dirty="0"/>
              <a:t>VISION &amp; MISSION</a:t>
            </a:r>
            <a:endParaRPr kumimoji="1" lang="ja-JP" altLang="en-US" dirty="0">
              <a:latin typeface="Route 159 Bold" pitchFamily="50" charset="0"/>
            </a:endParaRPr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23"/>
          </p:nvPr>
        </p:nvSpPr>
        <p:spPr>
          <a:xfrm>
            <a:off x="552174" y="2441370"/>
            <a:ext cx="2587266" cy="1574369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1600" dirty="0"/>
              <a:t>Become a reputable scientific journal publisher that supports the open and sustainable dissemination of knowledge from Asia to the world</a:t>
            </a:r>
            <a:endParaRPr kumimoji="1" lang="ja-JP" altLang="en-US" sz="1600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25"/>
          </p:nvPr>
        </p:nvSpPr>
        <p:spPr>
          <a:xfrm>
            <a:off x="3404793" y="2378311"/>
            <a:ext cx="2448658" cy="2001320"/>
          </a:xfrm>
        </p:spPr>
        <p:txBody>
          <a:bodyPr/>
          <a:lstStyle/>
          <a:p>
            <a:r>
              <a:rPr lang="en-US" altLang="ja-JP" sz="1600" dirty="0"/>
              <a:t>Improving Scientific Accessibility</a:t>
            </a:r>
          </a:p>
          <a:p>
            <a:r>
              <a:rPr lang="en-US" altLang="ja-JP" sz="1600" dirty="0"/>
              <a:t>Promoting Research Innovation</a:t>
            </a:r>
          </a:p>
          <a:p>
            <a:r>
              <a:rPr lang="en-US" altLang="ja-JP" sz="1600" dirty="0"/>
              <a:t>Facilitating International Collaboration</a:t>
            </a:r>
          </a:p>
          <a:p>
            <a:r>
              <a:rPr lang="en-US" altLang="ja-JP" sz="1600" dirty="0"/>
              <a:t>Ensuring Quality and Authenticity</a:t>
            </a:r>
            <a:endParaRPr kumimoji="1" lang="ja-JP" altLang="en-US" sz="1600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27"/>
          </p:nvPr>
        </p:nvSpPr>
        <p:spPr>
          <a:xfrm>
            <a:off x="6315603" y="2415998"/>
            <a:ext cx="2587265" cy="1932088"/>
          </a:xfrm>
        </p:spPr>
        <p:txBody>
          <a:bodyPr/>
          <a:lstStyle/>
          <a:p>
            <a:r>
              <a:rPr lang="en-US" sz="1600" dirty="0"/>
              <a:t>Dominating Regional Scientific Publishing</a:t>
            </a:r>
          </a:p>
          <a:p>
            <a:r>
              <a:rPr lang="en-US" sz="1600" dirty="0"/>
              <a:t>Enhancing the Social Impact of Research</a:t>
            </a:r>
          </a:p>
          <a:p>
            <a:r>
              <a:rPr lang="en-US" sz="1600" dirty="0"/>
              <a:t>Developing Strong Digital Infrastructure</a:t>
            </a:r>
          </a:p>
          <a:p>
            <a:r>
              <a:rPr lang="en-US" sz="1600" dirty="0"/>
              <a:t>Becoming an International Reference in Research Standards</a:t>
            </a:r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29"/>
          </p:nvPr>
        </p:nvSpPr>
        <p:spPr>
          <a:xfrm>
            <a:off x="9128914" y="2441370"/>
            <a:ext cx="2486414" cy="2624616"/>
          </a:xfrm>
        </p:spPr>
        <p:txBody>
          <a:bodyPr/>
          <a:lstStyle/>
          <a:p>
            <a:r>
              <a:rPr lang="en-US" sz="1800" dirty="0"/>
              <a:t>Increase in Number of Publications</a:t>
            </a:r>
          </a:p>
          <a:p>
            <a:r>
              <a:rPr lang="en-US" sz="1800" dirty="0"/>
              <a:t>Introducing the Journal to the Academic Community</a:t>
            </a:r>
          </a:p>
          <a:p>
            <a:r>
              <a:rPr lang="en-US" sz="1800" dirty="0"/>
              <a:t>Improving the Quality of Peer Review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24" name="テキスト プレースホルダー 13"/>
          <p:cNvSpPr>
            <a:spLocks noGrp="1"/>
          </p:cNvSpPr>
          <p:nvPr>
            <p:ph type="body" sz="quarter" idx="13"/>
          </p:nvPr>
        </p:nvSpPr>
        <p:spPr>
          <a:xfrm>
            <a:off x="6216074" y="1028734"/>
            <a:ext cx="5399254" cy="33603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kumimoji="1" lang="en-US" altLang="ja-JP" dirty="0"/>
              <a:t>4 Pillars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78390909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タイトル 23"/>
          <p:cNvSpPr>
            <a:spLocks noGrp="1"/>
          </p:cNvSpPr>
          <p:nvPr>
            <p:ph type="title"/>
          </p:nvPr>
        </p:nvSpPr>
        <p:spPr>
          <a:xfrm>
            <a:off x="2006966" y="202654"/>
            <a:ext cx="10515600" cy="1014731"/>
          </a:xfrm>
        </p:spPr>
        <p:txBody>
          <a:bodyPr/>
          <a:lstStyle/>
          <a:p>
            <a:r>
              <a:rPr lang="en-US" b="1" dirty="0"/>
              <a:t>What do we need to prepare?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459DFB-86F3-43FA-8567-2EA6E426AE90}" type="slidenum">
              <a:rPr lang="ja-JP" altLang="en-US" smtClean="0"/>
              <a:pPr/>
              <a:t>4</a:t>
            </a:fld>
            <a:endParaRPr lang="ja-JP" altLang="en-US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6 main things to prepare</a:t>
            </a:r>
            <a:endParaRPr lang="en-US" dirty="0"/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Tools</a:t>
            </a:r>
            <a:endParaRPr lang="ja-JP" altLang="en-US" dirty="0"/>
          </a:p>
        </p:txBody>
      </p:sp>
      <p:sp>
        <p:nvSpPr>
          <p:cNvPr id="28" name="テキスト プレースホルダー 2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nn-NO" sz="1400" dirty="0"/>
              <a:t>Open Journal System = Platform: OJS 3.x</a:t>
            </a:r>
          </a:p>
          <a:p>
            <a:pPr marL="0" indent="0">
              <a:spcBef>
                <a:spcPts val="0"/>
              </a:spcBef>
              <a:buNone/>
            </a:pPr>
            <a:r>
              <a:rPr lang="nn-NO" sz="1400" dirty="0"/>
              <a:t>Plagiarism checker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nn-NO" sz="1400" dirty="0"/>
              <a:t>Reference manager</a:t>
            </a:r>
          </a:p>
        </p:txBody>
      </p:sp>
      <p:sp>
        <p:nvSpPr>
          <p:cNvPr id="29" name="テキスト プレースホルダー 28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/>
              <a:t>Publication frequency plan</a:t>
            </a:r>
            <a:endParaRPr lang="en-ID" dirty="0"/>
          </a:p>
        </p:txBody>
      </p:sp>
      <p:sp>
        <p:nvSpPr>
          <p:cNvPr id="30" name="テキスト プレースホルダー 29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ID" sz="1400" dirty="0"/>
              <a:t>2x, 4x per year?</a:t>
            </a:r>
          </a:p>
          <a:p>
            <a:pPr>
              <a:spcBef>
                <a:spcPts val="0"/>
              </a:spcBef>
            </a:pPr>
            <a:r>
              <a:rPr lang="en-ID" sz="1400" dirty="0"/>
              <a:t>How many paper / issued</a:t>
            </a:r>
          </a:p>
        </p:txBody>
      </p:sp>
      <p:sp>
        <p:nvSpPr>
          <p:cNvPr id="31" name="テキスト プレースホルダー 30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Publisher</a:t>
            </a:r>
            <a:endParaRPr lang="ja-JP" altLang="en-US" dirty="0"/>
          </a:p>
        </p:txBody>
      </p:sp>
      <p:sp>
        <p:nvSpPr>
          <p:cNvPr id="32" name="テキスト プレースホルダー 3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altLang="ja-JP" sz="1400" dirty="0"/>
              <a:t>ISSN (Registered)</a:t>
            </a:r>
            <a:endParaRPr kumimoji="1" lang="ja-JP" altLang="en-US" sz="1400" dirty="0"/>
          </a:p>
        </p:txBody>
      </p:sp>
      <p:sp>
        <p:nvSpPr>
          <p:cNvPr id="33" name="テキスト プレースホルダー 32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/>
              <a:t>Journal Name</a:t>
            </a:r>
            <a:endParaRPr lang="en-ID" dirty="0"/>
          </a:p>
        </p:txBody>
      </p:sp>
      <p:sp>
        <p:nvSpPr>
          <p:cNvPr id="34" name="テキスト プレースホルダー 33"/>
          <p:cNvSpPr>
            <a:spLocks noGrp="1"/>
          </p:cNvSpPr>
          <p:nvPr>
            <p:ph type="body" sz="quarter" idx="30"/>
          </p:nvPr>
        </p:nvSpPr>
        <p:spPr>
          <a:xfrm>
            <a:off x="977462" y="2209207"/>
            <a:ext cx="2703042" cy="902526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kumimoji="1" lang="en-US" altLang="ja-JP" sz="1400" dirty="0"/>
              <a:t>Ex: , Asian Journal of Emerging Technology, Asian Technology and Innovation Review, </a:t>
            </a:r>
            <a:r>
              <a:rPr kumimoji="1" lang="en-US" altLang="ja-JP" sz="1400" dirty="0" err="1"/>
              <a:t>etc</a:t>
            </a:r>
            <a:endParaRPr kumimoji="1" lang="en-US" altLang="ja-JP" sz="14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kumimoji="1" lang="en-US" altLang="ja-JP" sz="1400" dirty="0"/>
              <a:t>Scope Journal</a:t>
            </a:r>
            <a:endParaRPr kumimoji="1" lang="ja-JP" altLang="en-US" sz="1400" dirty="0"/>
          </a:p>
        </p:txBody>
      </p:sp>
      <p:sp>
        <p:nvSpPr>
          <p:cNvPr id="35" name="テキスト プレースホルダー 34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/>
              <a:t>Editorial Team</a:t>
            </a:r>
            <a:endParaRPr lang="en-ID" dirty="0"/>
          </a:p>
        </p:txBody>
      </p:sp>
      <p:sp>
        <p:nvSpPr>
          <p:cNvPr id="36" name="テキスト プレースホルダー 35"/>
          <p:cNvSpPr>
            <a:spLocks noGrp="1"/>
          </p:cNvSpPr>
          <p:nvPr>
            <p:ph type="body" sz="quarter" idx="32"/>
          </p:nvPr>
        </p:nvSpPr>
        <p:spPr>
          <a:xfrm>
            <a:off x="977462" y="3736092"/>
            <a:ext cx="2703041" cy="815548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US" sz="1400" dirty="0"/>
              <a:t>1 Editor-in-Chief</a:t>
            </a:r>
          </a:p>
          <a:p>
            <a:pPr algn="l">
              <a:spcBef>
                <a:spcPts val="0"/>
              </a:spcBef>
            </a:pPr>
            <a:r>
              <a:rPr lang="en-US" sz="1400" dirty="0"/>
              <a:t>3 Associate Editors, </a:t>
            </a:r>
          </a:p>
          <a:p>
            <a:pPr algn="l">
              <a:spcBef>
                <a:spcPts val="0"/>
              </a:spcBef>
            </a:pPr>
            <a:r>
              <a:rPr lang="en-US" sz="1400" dirty="0"/>
              <a:t>20+ reviewers, </a:t>
            </a:r>
          </a:p>
          <a:p>
            <a:pPr algn="l">
              <a:spcBef>
                <a:spcPts val="0"/>
              </a:spcBef>
            </a:pPr>
            <a:r>
              <a:rPr lang="en-US" sz="1400" dirty="0"/>
              <a:t>Admin Web</a:t>
            </a:r>
          </a:p>
          <a:p>
            <a:pPr algn="l">
              <a:spcBef>
                <a:spcPts val="0"/>
              </a:spcBef>
            </a:pPr>
            <a:r>
              <a:rPr lang="en-US" sz="1400" dirty="0"/>
              <a:t>Layout + Editing</a:t>
            </a:r>
          </a:p>
        </p:txBody>
      </p:sp>
      <p:sp>
        <p:nvSpPr>
          <p:cNvPr id="37" name="テキスト プレースホルダー 36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Journal Website</a:t>
            </a:r>
            <a:endParaRPr lang="ja-JP" altLang="en-US" dirty="0"/>
          </a:p>
        </p:txBody>
      </p:sp>
      <p:sp>
        <p:nvSpPr>
          <p:cNvPr id="38" name="テキスト プレースホルダー 37"/>
          <p:cNvSpPr>
            <a:spLocks noGrp="1"/>
          </p:cNvSpPr>
          <p:nvPr>
            <p:ph type="body" sz="quarter" idx="34"/>
          </p:nvPr>
        </p:nvSpPr>
        <p:spPr>
          <a:xfrm>
            <a:off x="1061544" y="5252803"/>
            <a:ext cx="2618959" cy="815548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kumimoji="1" lang="en-US" altLang="ja-JP" sz="1400" dirty="0"/>
              <a:t>Domain</a:t>
            </a:r>
          </a:p>
          <a:p>
            <a:pPr algn="l">
              <a:spcBef>
                <a:spcPts val="0"/>
              </a:spcBef>
            </a:pPr>
            <a:r>
              <a:rPr kumimoji="1" lang="en-US" altLang="ja-JP" sz="1400" dirty="0"/>
              <a:t>Hosting</a:t>
            </a:r>
          </a:p>
          <a:p>
            <a:pPr algn="l">
              <a:spcBef>
                <a:spcPts val="0"/>
              </a:spcBef>
            </a:pPr>
            <a:r>
              <a:rPr kumimoji="1" lang="en-US" altLang="ja-JP" sz="1400" dirty="0"/>
              <a:t>Interface website</a:t>
            </a:r>
          </a:p>
          <a:p>
            <a:pPr algn="l">
              <a:spcBef>
                <a:spcPts val="0"/>
              </a:spcBef>
            </a:pPr>
            <a:endParaRPr kumimoji="1" lang="ja-JP" altLang="en-US" sz="1400" dirty="0"/>
          </a:p>
        </p:txBody>
      </p:sp>
      <p:pic>
        <p:nvPicPr>
          <p:cNvPr id="54" name="図プレースホルダー 53"/>
          <p:cNvPicPr>
            <a:picLocks noGrp="1" noChangeAspect="1"/>
          </p:cNvPicPr>
          <p:nvPr>
            <p:ph type="pic" sz="quarter" idx="17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52" name="図プレースホルダー 51"/>
          <p:cNvPicPr>
            <a:picLocks noGrp="1" noChangeAspect="1"/>
          </p:cNvPicPr>
          <p:nvPr>
            <p:ph type="pic" sz="quarter" idx="3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" r="119"/>
          <a:stretch>
            <a:fillRect/>
          </a:stretch>
        </p:blipFill>
        <p:spPr/>
      </p:pic>
      <p:pic>
        <p:nvPicPr>
          <p:cNvPr id="50" name="図プレースホルダー 49"/>
          <p:cNvPicPr>
            <a:picLocks noGrp="1" noChangeAspect="1"/>
          </p:cNvPicPr>
          <p:nvPr>
            <p:ph type="pic" sz="quarter" idx="3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図プレースホルダー 48"/>
          <p:cNvPicPr>
            <a:picLocks noGrp="1" noChangeAspect="1"/>
          </p:cNvPicPr>
          <p:nvPr>
            <p:ph type="pic" sz="quarter" idx="3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46" name="図プレースホルダー 45"/>
          <p:cNvPicPr>
            <a:picLocks noGrp="1" noChangeAspect="1"/>
          </p:cNvPicPr>
          <p:nvPr>
            <p:ph type="pic" sz="quarter" idx="38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11" r="16211"/>
          <a:stretch>
            <a:fillRect/>
          </a:stretch>
        </p:blipFill>
        <p:spPr/>
      </p:pic>
      <p:pic>
        <p:nvPicPr>
          <p:cNvPr id="45" name="図プレースホルダー 44"/>
          <p:cNvPicPr>
            <a:picLocks noGrp="1" noChangeAspect="1"/>
          </p:cNvPicPr>
          <p:nvPr>
            <p:ph type="pic" sz="quarter" idx="39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1" r="16291"/>
          <a:stretch>
            <a:fillRect/>
          </a:stretch>
        </p:blipFill>
        <p:spPr/>
      </p:pic>
      <p:sp>
        <p:nvSpPr>
          <p:cNvPr id="44" name="テキスト プレースホルダー 43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kumimoji="1" lang="en-US" altLang="ja-JP" dirty="0"/>
              <a:t>Features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0629889"/>
      </p:ext>
    </p:extLst>
  </p:cSld>
  <p:clrMapOvr>
    <a:masterClrMapping/>
  </p:clrMapOvr>
  <p:transition spd="slow" advTm="17958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459DFB-86F3-43FA-8567-2EA6E426AE90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Market</a:t>
            </a:r>
            <a:endParaRPr kumimoji="1" lang="ja-JP" altLang="en-US" dirty="0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Promotion</a:t>
            </a:r>
            <a:endParaRPr kumimoji="1" lang="ja-JP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28"/>
          </p:nvPr>
        </p:nvSpPr>
        <p:spPr>
          <a:xfrm>
            <a:off x="2165131" y="1266840"/>
            <a:ext cx="3267694" cy="908075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sz="1400" dirty="0"/>
              <a:t>Lecturer, Student, Academician</a:t>
            </a:r>
            <a:endParaRPr kumimoji="1" lang="ja-JP" altLang="en-US" sz="1400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sz="1400" dirty="0"/>
              <a:t>Social media, email blasting, mouth to mouth, School</a:t>
            </a:r>
            <a:endParaRPr kumimoji="1" lang="ja-JP" altLang="en-US" sz="1400" dirty="0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Indexing</a:t>
            </a:r>
            <a:endParaRPr kumimoji="1" lang="ja-JP" alt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31"/>
          </p:nvPr>
        </p:nvSpPr>
        <p:spPr>
          <a:xfrm>
            <a:off x="1252485" y="3551535"/>
            <a:ext cx="4180340" cy="1295599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sz="1400" dirty="0"/>
              <a:t>Y1: Google Scholar, Garuda, PKP Index</a:t>
            </a:r>
          </a:p>
          <a:p>
            <a:pPr marL="0" indent="0">
              <a:buNone/>
            </a:pPr>
            <a:r>
              <a:rPr kumimoji="1" lang="en-US" altLang="ja-JP" sz="1400" dirty="0"/>
              <a:t>Y2: DOAJ, ROAD</a:t>
            </a:r>
          </a:p>
          <a:p>
            <a:pPr marL="0" indent="0">
              <a:buNone/>
            </a:pPr>
            <a:r>
              <a:rPr kumimoji="1" lang="en-US" altLang="ja-JP" sz="1400" dirty="0"/>
              <a:t>Y3: Scopus</a:t>
            </a:r>
          </a:p>
          <a:p>
            <a:pPr marL="0" indent="0">
              <a:buNone/>
            </a:pPr>
            <a:r>
              <a:rPr kumimoji="1" lang="en-US" altLang="ja-JP" sz="1400" dirty="0"/>
              <a:t>Y4: </a:t>
            </a:r>
            <a:r>
              <a:rPr kumimoji="1" lang="en-US" altLang="ja-JP" sz="1400" dirty="0" err="1"/>
              <a:t>Wos</a:t>
            </a:r>
            <a:endParaRPr kumimoji="1" lang="ja-JP" altLang="en-US" sz="1400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>
                <a:solidFill>
                  <a:schemeClr val="accent4">
                    <a:lumMod val="75000"/>
                  </a:schemeClr>
                </a:solidFill>
              </a:rPr>
              <a:t>Preparation</a:t>
            </a:r>
            <a:endParaRPr kumimoji="1" lang="ja-JP" alt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33"/>
          </p:nvPr>
        </p:nvSpPr>
        <p:spPr>
          <a:xfrm>
            <a:off x="6128819" y="4693883"/>
            <a:ext cx="4747728" cy="908075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sz="1400" dirty="0"/>
              <a:t>Q1: Prepare Platform, team recruitment</a:t>
            </a:r>
          </a:p>
          <a:p>
            <a:pPr marL="0" indent="0">
              <a:buNone/>
            </a:pPr>
            <a:r>
              <a:rPr kumimoji="1" lang="en-US" altLang="ja-JP" sz="1400" dirty="0"/>
              <a:t>Q2: Launching website, call for paper</a:t>
            </a:r>
          </a:p>
          <a:p>
            <a:pPr marL="0" indent="0">
              <a:buNone/>
            </a:pPr>
            <a:r>
              <a:rPr kumimoji="1" lang="en-US" altLang="ja-JP" sz="1400" dirty="0"/>
              <a:t>Q3: First Edition Published</a:t>
            </a:r>
          </a:p>
          <a:p>
            <a:pPr marL="0" indent="0">
              <a:buNone/>
            </a:pPr>
            <a:r>
              <a:rPr kumimoji="1" lang="en-US" altLang="ja-JP" sz="1400" dirty="0"/>
              <a:t>Q4: Basic Index Registration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>
                <a:solidFill>
                  <a:schemeClr val="accent6">
                    <a:lumMod val="75000"/>
                  </a:schemeClr>
                </a:solidFill>
              </a:rPr>
              <a:t>Financial Projection</a:t>
            </a:r>
            <a:endParaRPr kumimoji="1"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35"/>
          </p:nvPr>
        </p:nvSpPr>
        <p:spPr>
          <a:xfrm>
            <a:off x="525517" y="5836230"/>
            <a:ext cx="4897631" cy="908075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sz="1400" dirty="0"/>
              <a:t>Started cost estimate: Domain, Hosting, OJS, DOI (</a:t>
            </a:r>
            <a:r>
              <a:rPr kumimoji="1" lang="en-US" altLang="ja-JP" sz="1400" dirty="0" err="1"/>
              <a:t>CrossRef</a:t>
            </a:r>
            <a:r>
              <a:rPr kumimoji="1" lang="en-US" altLang="ja-JP" sz="1400" dirty="0"/>
              <a:t>), Editorial Team</a:t>
            </a:r>
          </a:p>
          <a:p>
            <a:pPr marL="0" indent="0">
              <a:buNone/>
            </a:pPr>
            <a:r>
              <a:rPr kumimoji="1" lang="en-US" altLang="ja-JP" sz="1400" dirty="0"/>
              <a:t>Income: APC, Sponsor</a:t>
            </a: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chemeClr val="accent1"/>
                </a:solidFill>
                <a:latin typeface="Route 159 Bold" pitchFamily="50" charset="0"/>
              </a:rPr>
              <a:t>Strategic Plan</a:t>
            </a:r>
            <a:endParaRPr kumimoji="1" lang="ja-JP" altLang="en-US" dirty="0">
              <a:solidFill>
                <a:schemeClr val="accent1"/>
              </a:solidFill>
              <a:latin typeface="Route 159 Bold" pitchFamily="50" charset="0"/>
            </a:endParaRP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39760085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2815935" y="3738910"/>
            <a:ext cx="6560127" cy="874644"/>
          </a:xfrm>
        </p:spPr>
        <p:txBody>
          <a:bodyPr/>
          <a:lstStyle/>
          <a:p>
            <a:r>
              <a:rPr lang="en-US" altLang="ja-JP" sz="6600" b="1" dirty="0"/>
              <a:t>Let’s Collaborate!!</a:t>
            </a:r>
            <a:endParaRPr kumimoji="1" lang="ja-JP" altLang="en-US" sz="6600" b="1" dirty="0"/>
          </a:p>
        </p:txBody>
      </p:sp>
      <p:sp>
        <p:nvSpPr>
          <p:cNvPr id="6" name="サブタイトル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/>
              <a:t>Romi Ilham - Chung Yuan Christian University</a:t>
            </a: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3089581" y="4490031"/>
            <a:ext cx="6012834" cy="576031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Thank you</a:t>
            </a:r>
            <a:endParaRPr lang="ja-JP" altLang="en-US" b="1" dirty="0">
              <a:solidFill>
                <a:srgbClr val="FF0000"/>
              </a:solidFill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2F91077-5C91-2562-EABF-22038B3F71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87" t="14904" r="41272" b="67240"/>
          <a:stretch/>
        </p:blipFill>
        <p:spPr>
          <a:xfrm>
            <a:off x="5552800" y="2352242"/>
            <a:ext cx="1086399" cy="1066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742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7441</TotalTime>
  <Words>399</Words>
  <Application>Microsoft Office PowerPoint</Application>
  <PresentationFormat>Widescreen</PresentationFormat>
  <Paragraphs>80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Route 159 Bold</vt:lpstr>
      <vt:lpstr>Route 159 Light</vt:lpstr>
      <vt:lpstr>Route 159 SemiBold</vt:lpstr>
      <vt:lpstr>Route 159 UltraLight</vt:lpstr>
      <vt:lpstr>system-ui</vt:lpstr>
      <vt:lpstr>Arial</vt:lpstr>
      <vt:lpstr>Calibri</vt:lpstr>
      <vt:lpstr>Calibri Light</vt:lpstr>
      <vt:lpstr>Open Sans Light</vt:lpstr>
      <vt:lpstr>Papyrus</vt:lpstr>
      <vt:lpstr>Office Theme</vt:lpstr>
      <vt:lpstr>Academic Research Journal Publishing</vt:lpstr>
      <vt:lpstr>Academic Journal</vt:lpstr>
      <vt:lpstr>VISION &amp; MISSION</vt:lpstr>
      <vt:lpstr>What do we need to prepare?</vt:lpstr>
      <vt:lpstr>Strategic Plan</vt:lpstr>
      <vt:lpstr>Let’s Collaborate!!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Romi Ilham</dc:creator>
  <cp:lastModifiedBy>Romi Ilham</cp:lastModifiedBy>
  <cp:revision>95</cp:revision>
  <dcterms:created xsi:type="dcterms:W3CDTF">2023-11-07T12:36:17Z</dcterms:created>
  <dcterms:modified xsi:type="dcterms:W3CDTF">2025-06-25T00:23:41Z</dcterms:modified>
</cp:coreProperties>
</file>